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92B7-979E-4452-9446-FEE1E3DAB19D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77EC-FC2F-49A3-B58A-37EDFAD8E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92B7-979E-4452-9446-FEE1E3DAB19D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77EC-FC2F-49A3-B58A-37EDFAD8E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92B7-979E-4452-9446-FEE1E3DAB19D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77EC-FC2F-49A3-B58A-37EDFAD8E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92B7-979E-4452-9446-FEE1E3DAB19D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77EC-FC2F-49A3-B58A-37EDFAD8E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92B7-979E-4452-9446-FEE1E3DAB19D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77EC-FC2F-49A3-B58A-37EDFAD8E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92B7-979E-4452-9446-FEE1E3DAB19D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77EC-FC2F-49A3-B58A-37EDFAD8E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92B7-979E-4452-9446-FEE1E3DAB19D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77EC-FC2F-49A3-B58A-37EDFAD8E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92B7-979E-4452-9446-FEE1E3DAB19D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77EC-FC2F-49A3-B58A-37EDFAD8E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92B7-979E-4452-9446-FEE1E3DAB19D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77EC-FC2F-49A3-B58A-37EDFAD8E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92B7-979E-4452-9446-FEE1E3DAB19D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77EC-FC2F-49A3-B58A-37EDFAD8E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92B7-979E-4452-9446-FEE1E3DAB19D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77EC-FC2F-49A3-B58A-37EDFAD8E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492B7-979E-4452-9446-FEE1E3DAB19D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677EC-FC2F-49A3-B58A-37EDFAD8E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5.jpeg"/><Relationship Id="rId5" Type="http://schemas.openxmlformats.org/officeDocument/2006/relationships/image" Target="../media/image54.jpeg"/><Relationship Id="rId4" Type="http://schemas.openxmlformats.org/officeDocument/2006/relationships/image" Target="../media/image5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0.jpeg"/><Relationship Id="rId5" Type="http://schemas.openxmlformats.org/officeDocument/2006/relationships/image" Target="../media/image59.jpeg"/><Relationship Id="rId4" Type="http://schemas.openxmlformats.org/officeDocument/2006/relationships/image" Target="../media/image5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4.jpeg"/><Relationship Id="rId4" Type="http://schemas.openxmlformats.org/officeDocument/2006/relationships/image" Target="../media/image6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9.jpeg"/><Relationship Id="rId5" Type="http://schemas.openxmlformats.org/officeDocument/2006/relationships/image" Target="../media/image68.jpeg"/><Relationship Id="rId4" Type="http://schemas.openxmlformats.org/officeDocument/2006/relationships/image" Target="../media/image6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eg"/><Relationship Id="rId2" Type="http://schemas.openxmlformats.org/officeDocument/2006/relationships/image" Target="../media/image7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4.jpeg"/><Relationship Id="rId5" Type="http://schemas.openxmlformats.org/officeDocument/2006/relationships/image" Target="../media/image73.jpeg"/><Relationship Id="rId4" Type="http://schemas.openxmlformats.org/officeDocument/2006/relationships/image" Target="../media/image7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2" Type="http://schemas.openxmlformats.org/officeDocument/2006/relationships/image" Target="../media/image7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9.jpeg"/><Relationship Id="rId5" Type="http://schemas.openxmlformats.org/officeDocument/2006/relationships/image" Target="../media/image78.jpeg"/><Relationship Id="rId4" Type="http://schemas.openxmlformats.org/officeDocument/2006/relationships/image" Target="../media/image7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jpeg"/><Relationship Id="rId7" Type="http://schemas.openxmlformats.org/officeDocument/2006/relationships/image" Target="../media/image85.jpeg"/><Relationship Id="rId2" Type="http://schemas.openxmlformats.org/officeDocument/2006/relationships/image" Target="../media/image8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4.jpeg"/><Relationship Id="rId5" Type="http://schemas.openxmlformats.org/officeDocument/2006/relationships/image" Target="../media/image83.jpeg"/><Relationship Id="rId4" Type="http://schemas.openxmlformats.org/officeDocument/2006/relationships/image" Target="../media/image8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Перелетные птицы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Дрозды</a:t>
            </a:r>
            <a:endParaRPr lang="ru-RU" dirty="0"/>
          </a:p>
        </p:txBody>
      </p:sp>
      <p:pic>
        <p:nvPicPr>
          <p:cNvPr id="22530" name="Picture 2" descr="http://im4-tub-ru.yandex.net/i?id=492038542-4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2376264" cy="2376264"/>
          </a:xfrm>
          <a:prstGeom prst="rect">
            <a:avLst/>
          </a:prstGeom>
          <a:noFill/>
        </p:spPr>
      </p:pic>
      <p:pic>
        <p:nvPicPr>
          <p:cNvPr id="22532" name="Picture 4" descr="http://im8-tub-ru.yandex.net/i?id=400973645-2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1041" y="1484784"/>
            <a:ext cx="2887041" cy="2232248"/>
          </a:xfrm>
          <a:prstGeom prst="rect">
            <a:avLst/>
          </a:prstGeom>
          <a:noFill/>
        </p:spPr>
      </p:pic>
      <p:pic>
        <p:nvPicPr>
          <p:cNvPr id="22534" name="Picture 6" descr="http://im0-tub-ru.yandex.net/i?id=332647438-1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924944"/>
            <a:ext cx="2352741" cy="1887226"/>
          </a:xfrm>
          <a:prstGeom prst="rect">
            <a:avLst/>
          </a:prstGeom>
          <a:noFill/>
        </p:spPr>
      </p:pic>
      <p:pic>
        <p:nvPicPr>
          <p:cNvPr id="22536" name="Picture 8" descr="http://im4-tub-ru.yandex.net/i?id=243543829-1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509120"/>
            <a:ext cx="2699869" cy="2076822"/>
          </a:xfrm>
          <a:prstGeom prst="rect">
            <a:avLst/>
          </a:prstGeom>
          <a:noFill/>
        </p:spPr>
      </p:pic>
      <p:pic>
        <p:nvPicPr>
          <p:cNvPr id="22538" name="Picture 10" descr="http://im7-tub-ru.yandex.net/i?id=94669710-64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4365104"/>
            <a:ext cx="3240360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Иволга</a:t>
            </a:r>
            <a:endParaRPr lang="ru-RU" dirty="0"/>
          </a:p>
        </p:txBody>
      </p:sp>
      <p:pic>
        <p:nvPicPr>
          <p:cNvPr id="23554" name="Picture 2" descr="http://im4-tub-ru.yandex.net/i?id=233193432-4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3107865" cy="1872208"/>
          </a:xfrm>
          <a:prstGeom prst="rect">
            <a:avLst/>
          </a:prstGeom>
          <a:noFill/>
        </p:spPr>
      </p:pic>
      <p:pic>
        <p:nvPicPr>
          <p:cNvPr id="23556" name="Picture 4" descr="http://im3-tub-ru.yandex.net/i?id=315277723-1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348880"/>
            <a:ext cx="1944216" cy="2675527"/>
          </a:xfrm>
          <a:prstGeom prst="rect">
            <a:avLst/>
          </a:prstGeom>
          <a:noFill/>
        </p:spPr>
      </p:pic>
      <p:pic>
        <p:nvPicPr>
          <p:cNvPr id="23558" name="Picture 6" descr="http://im3-tub-ru.yandex.net/i?id=140026797-3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196752"/>
            <a:ext cx="2481064" cy="1860798"/>
          </a:xfrm>
          <a:prstGeom prst="rect">
            <a:avLst/>
          </a:prstGeom>
          <a:noFill/>
        </p:spPr>
      </p:pic>
      <p:pic>
        <p:nvPicPr>
          <p:cNvPr id="23560" name="Picture 8" descr="http://im8-tub-ru.yandex.net/i?id=316497465-0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509120"/>
            <a:ext cx="2872749" cy="1716782"/>
          </a:xfrm>
          <a:prstGeom prst="rect">
            <a:avLst/>
          </a:prstGeom>
          <a:noFill/>
        </p:spPr>
      </p:pic>
      <p:pic>
        <p:nvPicPr>
          <p:cNvPr id="23562" name="Picture 10" descr="http://im7-tub-ru.yandex.net/i?id=5240672-6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4293096"/>
            <a:ext cx="2808312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Жаворонок</a:t>
            </a:r>
            <a:endParaRPr lang="ru-RU" dirty="0"/>
          </a:p>
        </p:txBody>
      </p:sp>
      <p:pic>
        <p:nvPicPr>
          <p:cNvPr id="24578" name="Picture 2" descr="http://im2-tub-ru.yandex.net/i?id=356265162-1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2160240" cy="2000222"/>
          </a:xfrm>
          <a:prstGeom prst="rect">
            <a:avLst/>
          </a:prstGeom>
          <a:noFill/>
        </p:spPr>
      </p:pic>
      <p:pic>
        <p:nvPicPr>
          <p:cNvPr id="24580" name="Picture 4" descr="http://im0-tub-ru.yandex.net/i?id=479061451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564904"/>
            <a:ext cx="2448272" cy="1836204"/>
          </a:xfrm>
          <a:prstGeom prst="rect">
            <a:avLst/>
          </a:prstGeom>
          <a:noFill/>
        </p:spPr>
      </p:pic>
      <p:pic>
        <p:nvPicPr>
          <p:cNvPr id="24582" name="Picture 6" descr="http://im6-tub-ru.yandex.net/i?id=460965548-0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268760"/>
            <a:ext cx="2664296" cy="1768338"/>
          </a:xfrm>
          <a:prstGeom prst="rect">
            <a:avLst/>
          </a:prstGeom>
          <a:noFill/>
        </p:spPr>
      </p:pic>
      <p:pic>
        <p:nvPicPr>
          <p:cNvPr id="24584" name="Picture 8" descr="http://im4-tub-ru.yandex.net/i?id=97199976-3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437112"/>
            <a:ext cx="2646054" cy="1872208"/>
          </a:xfrm>
          <a:prstGeom prst="rect">
            <a:avLst/>
          </a:prstGeom>
          <a:noFill/>
        </p:spPr>
      </p:pic>
      <p:pic>
        <p:nvPicPr>
          <p:cNvPr id="24586" name="Picture 10" descr="http://im8-tub-ru.yandex.net/i?id=237179604-0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4293096"/>
            <a:ext cx="2232248" cy="2174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Рябинник</a:t>
            </a:r>
            <a:endParaRPr lang="ru-RU" dirty="0"/>
          </a:p>
        </p:txBody>
      </p:sp>
      <p:pic>
        <p:nvPicPr>
          <p:cNvPr id="25602" name="Picture 2" descr="http://im8-tub-ru.yandex.net/i?id=468244274-3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492896"/>
            <a:ext cx="2232248" cy="1674186"/>
          </a:xfrm>
          <a:prstGeom prst="rect">
            <a:avLst/>
          </a:prstGeom>
          <a:noFill/>
        </p:spPr>
      </p:pic>
      <p:pic>
        <p:nvPicPr>
          <p:cNvPr id="25604" name="Picture 4" descr="http://im7-tub-ru.yandex.net/i?id=128110246-6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2594688" cy="1656184"/>
          </a:xfrm>
          <a:prstGeom prst="rect">
            <a:avLst/>
          </a:prstGeom>
          <a:noFill/>
        </p:spPr>
      </p:pic>
      <p:pic>
        <p:nvPicPr>
          <p:cNvPr id="25606" name="Picture 6" descr="http://im5-tub-ru.yandex.net/i?id=101442141-3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196751"/>
            <a:ext cx="2592288" cy="1808573"/>
          </a:xfrm>
          <a:prstGeom prst="rect">
            <a:avLst/>
          </a:prstGeom>
          <a:noFill/>
        </p:spPr>
      </p:pic>
      <p:pic>
        <p:nvPicPr>
          <p:cNvPr id="25608" name="Picture 8" descr="http://im0-tub-ru.yandex.net/i?id=435895581-1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437112"/>
            <a:ext cx="2772308" cy="1800200"/>
          </a:xfrm>
          <a:prstGeom prst="rect">
            <a:avLst/>
          </a:prstGeom>
          <a:noFill/>
        </p:spPr>
      </p:pic>
      <p:pic>
        <p:nvPicPr>
          <p:cNvPr id="25610" name="Picture 10" descr="http://im5-tub-ru.yandex.net/i?id=25080364-18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4293096"/>
            <a:ext cx="2880320" cy="19287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Кукушка</a:t>
            </a:r>
            <a:endParaRPr lang="ru-RU" dirty="0"/>
          </a:p>
        </p:txBody>
      </p:sp>
      <p:pic>
        <p:nvPicPr>
          <p:cNvPr id="26626" name="Picture 2" descr="http://im4-tub-ru.yandex.net/i?id=278551535-2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7"/>
            <a:ext cx="2736304" cy="1874181"/>
          </a:xfrm>
          <a:prstGeom prst="rect">
            <a:avLst/>
          </a:prstGeom>
          <a:noFill/>
        </p:spPr>
      </p:pic>
      <p:pic>
        <p:nvPicPr>
          <p:cNvPr id="26628" name="Picture 4" descr="http://im6-tub-ru.yandex.net/i?id=29865116-0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412776"/>
            <a:ext cx="3096344" cy="1682796"/>
          </a:xfrm>
          <a:prstGeom prst="rect">
            <a:avLst/>
          </a:prstGeom>
          <a:noFill/>
        </p:spPr>
      </p:pic>
      <p:pic>
        <p:nvPicPr>
          <p:cNvPr id="26632" name="Picture 8" descr="http://im5-tub-ru.yandex.net/i?id=213395558-1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149080"/>
            <a:ext cx="2358023" cy="1932806"/>
          </a:xfrm>
          <a:prstGeom prst="rect">
            <a:avLst/>
          </a:prstGeom>
          <a:noFill/>
        </p:spPr>
      </p:pic>
      <p:pic>
        <p:nvPicPr>
          <p:cNvPr id="26634" name="Picture 10" descr="http://im7-tub-ru.yandex.net/i?id=7065352-5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4005064"/>
            <a:ext cx="3110746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Чибис</a:t>
            </a:r>
            <a:endParaRPr lang="ru-RU" dirty="0"/>
          </a:p>
        </p:txBody>
      </p:sp>
      <p:pic>
        <p:nvPicPr>
          <p:cNvPr id="27650" name="Picture 2" descr="http://im2-tub-ru.yandex.net/i?id=471116224-5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5"/>
            <a:ext cx="2088232" cy="1821133"/>
          </a:xfrm>
          <a:prstGeom prst="rect">
            <a:avLst/>
          </a:prstGeom>
          <a:noFill/>
        </p:spPr>
      </p:pic>
      <p:pic>
        <p:nvPicPr>
          <p:cNvPr id="27652" name="Picture 4" descr="http://im0-tub-ru.yandex.net/i?id=376698503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412776"/>
            <a:ext cx="2448272" cy="1782722"/>
          </a:xfrm>
          <a:prstGeom prst="rect">
            <a:avLst/>
          </a:prstGeom>
          <a:noFill/>
        </p:spPr>
      </p:pic>
      <p:pic>
        <p:nvPicPr>
          <p:cNvPr id="27654" name="Picture 6" descr="http://im4-tub-ru.yandex.net/i?id=41391566-5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3212976"/>
            <a:ext cx="2143125" cy="1428750"/>
          </a:xfrm>
          <a:prstGeom prst="rect">
            <a:avLst/>
          </a:prstGeom>
          <a:noFill/>
        </p:spPr>
      </p:pic>
      <p:pic>
        <p:nvPicPr>
          <p:cNvPr id="27656" name="Picture 8" descr="http://im6-tub-ru.yandex.net/i?id=111523528-5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695732"/>
            <a:ext cx="2232248" cy="1674186"/>
          </a:xfrm>
          <a:prstGeom prst="rect">
            <a:avLst/>
          </a:prstGeom>
          <a:noFill/>
        </p:spPr>
      </p:pic>
      <p:pic>
        <p:nvPicPr>
          <p:cNvPr id="27658" name="Picture 10" descr="http://im7-tub-ru.yandex.net/i?id=909557293-0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4581128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Коростель</a:t>
            </a:r>
            <a:endParaRPr lang="ru-RU" dirty="0"/>
          </a:p>
        </p:txBody>
      </p:sp>
      <p:pic>
        <p:nvPicPr>
          <p:cNvPr id="28674" name="Picture 2" descr="http://im6-tub-ru.yandex.net/i?id=90633548-1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2484276" cy="1656184"/>
          </a:xfrm>
          <a:prstGeom prst="rect">
            <a:avLst/>
          </a:prstGeom>
          <a:noFill/>
        </p:spPr>
      </p:pic>
      <p:pic>
        <p:nvPicPr>
          <p:cNvPr id="28676" name="Picture 4" descr="http://im4-tub-ru.yandex.net/i?id=83610686-3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708920"/>
            <a:ext cx="1944216" cy="2128704"/>
          </a:xfrm>
          <a:prstGeom prst="rect">
            <a:avLst/>
          </a:prstGeom>
          <a:noFill/>
        </p:spPr>
      </p:pic>
      <p:pic>
        <p:nvPicPr>
          <p:cNvPr id="28680" name="Picture 8" descr="http://im8-tub-ru.yandex.net/i?id=480682287-4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717032"/>
            <a:ext cx="2016224" cy="2326412"/>
          </a:xfrm>
          <a:prstGeom prst="rect">
            <a:avLst/>
          </a:prstGeom>
          <a:noFill/>
        </p:spPr>
      </p:pic>
      <p:pic>
        <p:nvPicPr>
          <p:cNvPr id="28682" name="Picture 10" descr="http://im5-tub-ru.yandex.net/i?id=548618934-23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869160"/>
            <a:ext cx="2799523" cy="1572766"/>
          </a:xfrm>
          <a:prstGeom prst="rect">
            <a:avLst/>
          </a:prstGeom>
          <a:noFill/>
        </p:spPr>
      </p:pic>
      <p:pic>
        <p:nvPicPr>
          <p:cNvPr id="28684" name="Picture 12" descr="http://im8-tub-ru.yandex.net/i?id=2039774-06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1473374"/>
            <a:ext cx="216024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Перепел</a:t>
            </a:r>
            <a:endParaRPr lang="ru-RU" dirty="0"/>
          </a:p>
        </p:txBody>
      </p:sp>
      <p:pic>
        <p:nvPicPr>
          <p:cNvPr id="29698" name="Picture 2" descr="http://im3-tub-ru.yandex.net/i?id=158427122-3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7"/>
            <a:ext cx="2808312" cy="1987013"/>
          </a:xfrm>
          <a:prstGeom prst="rect">
            <a:avLst/>
          </a:prstGeom>
          <a:noFill/>
        </p:spPr>
      </p:pic>
      <p:pic>
        <p:nvPicPr>
          <p:cNvPr id="29700" name="Picture 4" descr="http://im6-tub-ru.yandex.net/i?id=390330613-3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221088"/>
            <a:ext cx="2592288" cy="1944216"/>
          </a:xfrm>
          <a:prstGeom prst="rect">
            <a:avLst/>
          </a:prstGeom>
          <a:noFill/>
        </p:spPr>
      </p:pic>
      <p:pic>
        <p:nvPicPr>
          <p:cNvPr id="29702" name="Picture 6" descr="http://im8-tub-ru.yandex.net/i?id=169620149-2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068960"/>
            <a:ext cx="2232248" cy="2232248"/>
          </a:xfrm>
          <a:prstGeom prst="rect">
            <a:avLst/>
          </a:prstGeom>
          <a:noFill/>
        </p:spPr>
      </p:pic>
      <p:pic>
        <p:nvPicPr>
          <p:cNvPr id="29704" name="Picture 8" descr="http://im8-tub-ru.yandex.net/i?id=346434697-6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443704"/>
            <a:ext cx="2664296" cy="1998222"/>
          </a:xfrm>
          <a:prstGeom prst="rect">
            <a:avLst/>
          </a:prstGeom>
          <a:noFill/>
        </p:spPr>
      </p:pic>
      <p:pic>
        <p:nvPicPr>
          <p:cNvPr id="29706" name="Picture 10" descr="http://im6-tub-ru.yandex.net/i?id=570696852-0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1412776"/>
            <a:ext cx="2791197" cy="18607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Серея цапля</a:t>
            </a:r>
            <a:endParaRPr lang="ru-RU" dirty="0"/>
          </a:p>
        </p:txBody>
      </p:sp>
      <p:pic>
        <p:nvPicPr>
          <p:cNvPr id="30722" name="Picture 2" descr="http://im5-tub-ru.yandex.net/i?id=343478037-1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1800200" cy="1800200"/>
          </a:xfrm>
          <a:prstGeom prst="rect">
            <a:avLst/>
          </a:prstGeom>
          <a:noFill/>
        </p:spPr>
      </p:pic>
      <p:pic>
        <p:nvPicPr>
          <p:cNvPr id="30724" name="Picture 4" descr="http://im6-tub-ru.yandex.net/i?id=4947228-2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412776"/>
            <a:ext cx="2228850" cy="1428750"/>
          </a:xfrm>
          <a:prstGeom prst="rect">
            <a:avLst/>
          </a:prstGeom>
          <a:noFill/>
        </p:spPr>
      </p:pic>
      <p:pic>
        <p:nvPicPr>
          <p:cNvPr id="30726" name="Picture 6" descr="http://im8-tub-ru.yandex.net/i?id=123046635-6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581128"/>
            <a:ext cx="2143125" cy="1428750"/>
          </a:xfrm>
          <a:prstGeom prst="rect">
            <a:avLst/>
          </a:prstGeom>
          <a:noFill/>
        </p:spPr>
      </p:pic>
      <p:pic>
        <p:nvPicPr>
          <p:cNvPr id="30728" name="Picture 8" descr="http://im6-tub-ru.yandex.net/i?id=7165055-43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1340768"/>
            <a:ext cx="2019300" cy="1428750"/>
          </a:xfrm>
          <a:prstGeom prst="rect">
            <a:avLst/>
          </a:prstGeom>
          <a:noFill/>
        </p:spPr>
      </p:pic>
      <p:pic>
        <p:nvPicPr>
          <p:cNvPr id="30730" name="Picture 10" descr="http://im7-tub-ru.yandex.net/i?id=174341413-22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4437112"/>
            <a:ext cx="2114550" cy="1428750"/>
          </a:xfrm>
          <a:prstGeom prst="rect">
            <a:avLst/>
          </a:prstGeom>
          <a:noFill/>
        </p:spPr>
      </p:pic>
      <p:pic>
        <p:nvPicPr>
          <p:cNvPr id="30732" name="Picture 12" descr="http://im5-tub-ru.yandex.net/i?id=141525304-07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4437112"/>
            <a:ext cx="1512168" cy="2119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Гуси</a:t>
            </a:r>
            <a:endParaRPr lang="ru-RU" dirty="0"/>
          </a:p>
        </p:txBody>
      </p:sp>
      <p:pic>
        <p:nvPicPr>
          <p:cNvPr id="1028" name="Picture 4" descr="http://im3-tub-ru.yandex.net/i?id=66946042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2143125" cy="1428750"/>
          </a:xfrm>
          <a:prstGeom prst="rect">
            <a:avLst/>
          </a:prstGeom>
          <a:noFill/>
        </p:spPr>
      </p:pic>
      <p:pic>
        <p:nvPicPr>
          <p:cNvPr id="1030" name="Picture 6" descr="http://im8-tub-ru.yandex.net/i?id=213859506-6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268759"/>
            <a:ext cx="2808312" cy="2064935"/>
          </a:xfrm>
          <a:prstGeom prst="rect">
            <a:avLst/>
          </a:prstGeom>
          <a:noFill/>
        </p:spPr>
      </p:pic>
      <p:pic>
        <p:nvPicPr>
          <p:cNvPr id="1032" name="Picture 8" descr="http://im8-tub-ru.yandex.net/i?id=294422813-5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916832"/>
            <a:ext cx="2066925" cy="1428750"/>
          </a:xfrm>
          <a:prstGeom prst="rect">
            <a:avLst/>
          </a:prstGeom>
          <a:noFill/>
        </p:spPr>
      </p:pic>
      <p:pic>
        <p:nvPicPr>
          <p:cNvPr id="1034" name="Picture 10" descr="http://im5-tub-ru.yandex.net/i?id=24419520-6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3789040"/>
            <a:ext cx="2808312" cy="1872208"/>
          </a:xfrm>
          <a:prstGeom prst="rect">
            <a:avLst/>
          </a:prstGeom>
          <a:noFill/>
        </p:spPr>
      </p:pic>
      <p:pic>
        <p:nvPicPr>
          <p:cNvPr id="1036" name="Picture 12" descr="http://im7-tub-ru.yandex.net/i?id=150785845-6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3789040"/>
            <a:ext cx="2160240" cy="1620180"/>
          </a:xfrm>
          <a:prstGeom prst="rect">
            <a:avLst/>
          </a:prstGeom>
          <a:noFill/>
        </p:spPr>
      </p:pic>
      <p:pic>
        <p:nvPicPr>
          <p:cNvPr id="1038" name="Picture 14" descr="http://im8-tub-ru.yandex.net/i?id=373066842-64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3789040"/>
            <a:ext cx="24193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Утки</a:t>
            </a:r>
            <a:endParaRPr lang="ru-RU" dirty="0"/>
          </a:p>
        </p:txBody>
      </p:sp>
      <p:pic>
        <p:nvPicPr>
          <p:cNvPr id="15362" name="Picture 2" descr="http://im3-tub-ru.yandex.net/i?id=341223599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2686464" cy="1644774"/>
          </a:xfrm>
          <a:prstGeom prst="rect">
            <a:avLst/>
          </a:prstGeom>
          <a:noFill/>
        </p:spPr>
      </p:pic>
      <p:pic>
        <p:nvPicPr>
          <p:cNvPr id="15364" name="Picture 4" descr="http://im6-tub-ru.yandex.net/i?id=55694876-6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852936"/>
            <a:ext cx="2133600" cy="1428750"/>
          </a:xfrm>
          <a:prstGeom prst="rect">
            <a:avLst/>
          </a:prstGeom>
          <a:noFill/>
        </p:spPr>
      </p:pic>
      <p:pic>
        <p:nvPicPr>
          <p:cNvPr id="15366" name="Picture 6" descr="http://im6-tub-ru.yandex.net/i?id=298675703-3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484784"/>
            <a:ext cx="2143125" cy="1428750"/>
          </a:xfrm>
          <a:prstGeom prst="rect">
            <a:avLst/>
          </a:prstGeom>
          <a:noFill/>
        </p:spPr>
      </p:pic>
      <p:pic>
        <p:nvPicPr>
          <p:cNvPr id="15368" name="Picture 8" descr="http://im4-tub-ru.yandex.net/i?id=177716511-53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259845"/>
            <a:ext cx="2664296" cy="1894049"/>
          </a:xfrm>
          <a:prstGeom prst="rect">
            <a:avLst/>
          </a:prstGeom>
          <a:noFill/>
        </p:spPr>
      </p:pic>
      <p:pic>
        <p:nvPicPr>
          <p:cNvPr id="15370" name="Picture 10" descr="http://im3-tub-ru.yandex.net/i?id=357827181-5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4568313"/>
            <a:ext cx="2607940" cy="1657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Ласточки</a:t>
            </a:r>
            <a:endParaRPr lang="ru-RU" dirty="0"/>
          </a:p>
        </p:txBody>
      </p:sp>
      <p:pic>
        <p:nvPicPr>
          <p:cNvPr id="16386" name="Picture 2" descr="http://im8-tub-ru.yandex.net/i?id=18912329-0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780927"/>
            <a:ext cx="2376264" cy="1730289"/>
          </a:xfrm>
          <a:prstGeom prst="rect">
            <a:avLst/>
          </a:prstGeom>
          <a:noFill/>
        </p:spPr>
      </p:pic>
      <p:pic>
        <p:nvPicPr>
          <p:cNvPr id="16388" name="Picture 4" descr="http://im7-tub-ru.yandex.net/i?id=90965867-5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268759"/>
            <a:ext cx="2520280" cy="1718373"/>
          </a:xfrm>
          <a:prstGeom prst="rect">
            <a:avLst/>
          </a:prstGeom>
          <a:noFill/>
        </p:spPr>
      </p:pic>
      <p:pic>
        <p:nvPicPr>
          <p:cNvPr id="16390" name="Picture 6" descr="http://im8-tub-ru.yandex.net/i?id=6949647-6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4756" y="4581128"/>
            <a:ext cx="2332200" cy="1860798"/>
          </a:xfrm>
          <a:prstGeom prst="rect">
            <a:avLst/>
          </a:prstGeom>
          <a:noFill/>
        </p:spPr>
      </p:pic>
      <p:pic>
        <p:nvPicPr>
          <p:cNvPr id="16392" name="Picture 8" descr="http://im5-tub-ru.yandex.net/i?id=59574042-0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1268760"/>
            <a:ext cx="2337048" cy="1752786"/>
          </a:xfrm>
          <a:prstGeom prst="rect">
            <a:avLst/>
          </a:prstGeom>
          <a:noFill/>
        </p:spPr>
      </p:pic>
      <p:pic>
        <p:nvPicPr>
          <p:cNvPr id="16394" name="Picture 10" descr="http://im4-tub-ru.yandex.net/i?id=328151347-4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4617723"/>
            <a:ext cx="2736304" cy="1824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Скворец</a:t>
            </a:r>
            <a:endParaRPr lang="ru-RU" dirty="0"/>
          </a:p>
        </p:txBody>
      </p:sp>
      <p:pic>
        <p:nvPicPr>
          <p:cNvPr id="17410" name="Picture 2" descr="http://im6-tub-ru.yandex.net/i?id=192060451-0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48747"/>
            <a:ext cx="2880320" cy="1920213"/>
          </a:xfrm>
          <a:prstGeom prst="rect">
            <a:avLst/>
          </a:prstGeom>
          <a:noFill/>
        </p:spPr>
      </p:pic>
      <p:pic>
        <p:nvPicPr>
          <p:cNvPr id="17412" name="Picture 4" descr="http://im0-tub-ru.yandex.net/i?id=506826545-3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996952"/>
            <a:ext cx="2448272" cy="1836204"/>
          </a:xfrm>
          <a:prstGeom prst="rect">
            <a:avLst/>
          </a:prstGeom>
          <a:noFill/>
        </p:spPr>
      </p:pic>
      <p:pic>
        <p:nvPicPr>
          <p:cNvPr id="17414" name="Picture 6" descr="http://im5-tub-ru.yandex.net/i?id=250997092-4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3933056"/>
            <a:ext cx="1728192" cy="2254163"/>
          </a:xfrm>
          <a:prstGeom prst="rect">
            <a:avLst/>
          </a:prstGeom>
          <a:noFill/>
        </p:spPr>
      </p:pic>
      <p:pic>
        <p:nvPicPr>
          <p:cNvPr id="17416" name="Picture 8" descr="http://im2-tub-ru.yandex.net/i?id=312132482-13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437112"/>
            <a:ext cx="2873567" cy="2004814"/>
          </a:xfrm>
          <a:prstGeom prst="rect">
            <a:avLst/>
          </a:prstGeom>
          <a:noFill/>
        </p:spPr>
      </p:pic>
      <p:pic>
        <p:nvPicPr>
          <p:cNvPr id="17418" name="Picture 10" descr="http://im8-tub-ru.yandex.net/i?id=80283276-36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1196752"/>
            <a:ext cx="2987201" cy="1716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Зяблик</a:t>
            </a:r>
            <a:endParaRPr lang="ru-RU" dirty="0"/>
          </a:p>
        </p:txBody>
      </p:sp>
      <p:pic>
        <p:nvPicPr>
          <p:cNvPr id="18434" name="Picture 2" descr="http://im5-tub-ru.yandex.net/i?id=3368025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2376264" cy="1818569"/>
          </a:xfrm>
          <a:prstGeom prst="rect">
            <a:avLst/>
          </a:prstGeom>
          <a:noFill/>
        </p:spPr>
      </p:pic>
      <p:pic>
        <p:nvPicPr>
          <p:cNvPr id="18436" name="Picture 4" descr="http://im5-tub-ru.yandex.net/i?id=151102540-2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340768"/>
            <a:ext cx="2808312" cy="1872208"/>
          </a:xfrm>
          <a:prstGeom prst="rect">
            <a:avLst/>
          </a:prstGeom>
          <a:noFill/>
        </p:spPr>
      </p:pic>
      <p:pic>
        <p:nvPicPr>
          <p:cNvPr id="18438" name="Picture 6" descr="http://im3-tub-ru.yandex.net/i?id=180501118-6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744924"/>
            <a:ext cx="2337048" cy="1752786"/>
          </a:xfrm>
          <a:prstGeom prst="rect">
            <a:avLst/>
          </a:prstGeom>
          <a:noFill/>
        </p:spPr>
      </p:pic>
      <p:pic>
        <p:nvPicPr>
          <p:cNvPr id="18440" name="Picture 8" descr="http://im8-tub-ru.yandex.net/i?id=193279710-2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550769"/>
            <a:ext cx="2304256" cy="1819149"/>
          </a:xfrm>
          <a:prstGeom prst="rect">
            <a:avLst/>
          </a:prstGeom>
          <a:noFill/>
        </p:spPr>
      </p:pic>
      <p:pic>
        <p:nvPicPr>
          <p:cNvPr id="18442" name="Picture 10" descr="http://im6-tub-ru.yandex.net/i?id=167423799-28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4509120"/>
            <a:ext cx="2808312" cy="2116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Болотная камышевка</a:t>
            </a:r>
            <a:endParaRPr lang="ru-RU" dirty="0"/>
          </a:p>
        </p:txBody>
      </p:sp>
      <p:pic>
        <p:nvPicPr>
          <p:cNvPr id="19458" name="Picture 2" descr="http://im2-tub-ru.yandex.net/i?id=81311008-2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1944216" cy="1725636"/>
          </a:xfrm>
          <a:prstGeom prst="rect">
            <a:avLst/>
          </a:prstGeom>
          <a:noFill/>
        </p:spPr>
      </p:pic>
      <p:pic>
        <p:nvPicPr>
          <p:cNvPr id="19460" name="Picture 4" descr="http://im6-tub-ru.yandex.net/i?id=57522797-4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726922"/>
            <a:ext cx="2448272" cy="2295255"/>
          </a:xfrm>
          <a:prstGeom prst="rect">
            <a:avLst/>
          </a:prstGeom>
          <a:noFill/>
        </p:spPr>
      </p:pic>
      <p:pic>
        <p:nvPicPr>
          <p:cNvPr id="19462" name="Picture 6" descr="http://im3-tub-ru.yandex.net/i?id=482488633-6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340768"/>
            <a:ext cx="2448272" cy="1774110"/>
          </a:xfrm>
          <a:prstGeom prst="rect">
            <a:avLst/>
          </a:prstGeom>
          <a:noFill/>
        </p:spPr>
      </p:pic>
      <p:pic>
        <p:nvPicPr>
          <p:cNvPr id="19464" name="Picture 8" descr="http://im2-tub-ru.yandex.net/i?id=178029641-6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077072"/>
            <a:ext cx="2088232" cy="2485991"/>
          </a:xfrm>
          <a:prstGeom prst="rect">
            <a:avLst/>
          </a:prstGeom>
          <a:noFill/>
        </p:spPr>
      </p:pic>
      <p:pic>
        <p:nvPicPr>
          <p:cNvPr id="19466" name="Picture 10" descr="http://im4-tub-ru.yandex.net/i?id=105802357-06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4869160"/>
            <a:ext cx="2520280" cy="16224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Серая мухоловка</a:t>
            </a:r>
            <a:endParaRPr lang="ru-RU" dirty="0"/>
          </a:p>
        </p:txBody>
      </p:sp>
      <p:pic>
        <p:nvPicPr>
          <p:cNvPr id="20482" name="Picture 2" descr="http://im6-tub-ru.yandex.net/i?id=359017639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2712301" cy="1800200"/>
          </a:xfrm>
          <a:prstGeom prst="rect">
            <a:avLst/>
          </a:prstGeom>
          <a:noFill/>
        </p:spPr>
      </p:pic>
      <p:pic>
        <p:nvPicPr>
          <p:cNvPr id="20486" name="Picture 6" descr="http://im0-tub-ru.yandex.net/i?id=474971948-3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068960"/>
            <a:ext cx="2577075" cy="1932806"/>
          </a:xfrm>
          <a:prstGeom prst="rect">
            <a:avLst/>
          </a:prstGeom>
          <a:noFill/>
        </p:spPr>
      </p:pic>
      <p:pic>
        <p:nvPicPr>
          <p:cNvPr id="20488" name="Picture 8" descr="http://im8-tub-ru.yandex.net/i?id=115673890-4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365104"/>
            <a:ext cx="2088232" cy="2088232"/>
          </a:xfrm>
          <a:prstGeom prst="rect">
            <a:avLst/>
          </a:prstGeom>
          <a:noFill/>
        </p:spPr>
      </p:pic>
      <p:pic>
        <p:nvPicPr>
          <p:cNvPr id="20490" name="Picture 10" descr="http://im7-tub-ru.yandex.net/i?id=444426669-38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1484784"/>
            <a:ext cx="2143125" cy="1428750"/>
          </a:xfrm>
          <a:prstGeom prst="rect">
            <a:avLst/>
          </a:prstGeom>
          <a:noFill/>
        </p:spPr>
      </p:pic>
      <p:pic>
        <p:nvPicPr>
          <p:cNvPr id="20492" name="Picture 12" descr="http://im0-tub-ru.yandex.net/i?id=523592052-51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4581128"/>
            <a:ext cx="2791197" cy="18607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Соловей</a:t>
            </a:r>
            <a:endParaRPr lang="ru-RU" dirty="0"/>
          </a:p>
        </p:txBody>
      </p:sp>
      <p:pic>
        <p:nvPicPr>
          <p:cNvPr id="21506" name="Picture 2" descr="http://im4-tub-ru.yandex.net/i?id=397244429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2683498" cy="1872208"/>
          </a:xfrm>
          <a:prstGeom prst="rect">
            <a:avLst/>
          </a:prstGeom>
          <a:noFill/>
        </p:spPr>
      </p:pic>
      <p:pic>
        <p:nvPicPr>
          <p:cNvPr id="21508" name="Picture 4" descr="http://im8-tub-ru.yandex.net/i?id=112793036-5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484784"/>
            <a:ext cx="2892321" cy="1800200"/>
          </a:xfrm>
          <a:prstGeom prst="rect">
            <a:avLst/>
          </a:prstGeom>
          <a:noFill/>
        </p:spPr>
      </p:pic>
      <p:pic>
        <p:nvPicPr>
          <p:cNvPr id="21510" name="Picture 6" descr="http://im7-tub-ru.yandex.net/i?id=42834232-5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365104"/>
            <a:ext cx="2853917" cy="2088232"/>
          </a:xfrm>
          <a:prstGeom prst="rect">
            <a:avLst/>
          </a:prstGeom>
          <a:noFill/>
        </p:spPr>
      </p:pic>
      <p:pic>
        <p:nvPicPr>
          <p:cNvPr id="21512" name="Picture 8" descr="http://im7-tub-ru.yandex.net/i?id=53501957-5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4437112"/>
            <a:ext cx="2736304" cy="2052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22</Words>
  <Application>Microsoft Office PowerPoint</Application>
  <PresentationFormat>Экран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Перелетные птицы</vt:lpstr>
      <vt:lpstr>Гуси</vt:lpstr>
      <vt:lpstr>Утки</vt:lpstr>
      <vt:lpstr>Ласточки</vt:lpstr>
      <vt:lpstr>Скворец</vt:lpstr>
      <vt:lpstr>Зяблик</vt:lpstr>
      <vt:lpstr>Болотная камышевка</vt:lpstr>
      <vt:lpstr>Серая мухоловка</vt:lpstr>
      <vt:lpstr>Соловей</vt:lpstr>
      <vt:lpstr>Дрозды</vt:lpstr>
      <vt:lpstr>Иволга</vt:lpstr>
      <vt:lpstr>Жаворонок</vt:lpstr>
      <vt:lpstr>Рябинник</vt:lpstr>
      <vt:lpstr>Кукушка</vt:lpstr>
      <vt:lpstr>Чибис</vt:lpstr>
      <vt:lpstr>Коростель</vt:lpstr>
      <vt:lpstr>Перепел</vt:lpstr>
      <vt:lpstr>Серея цапля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Перелетные птицы</dc:title>
  <dc:creator>dixel</dc:creator>
  <cp:lastModifiedBy>dixel</cp:lastModifiedBy>
  <cp:revision>13</cp:revision>
  <dcterms:created xsi:type="dcterms:W3CDTF">2012-11-07T10:21:52Z</dcterms:created>
  <dcterms:modified xsi:type="dcterms:W3CDTF">2012-11-07T11:50:28Z</dcterms:modified>
</cp:coreProperties>
</file>