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F7FF-929A-42F6-823D-D3B0DEE68B85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1362-3EA3-4A52-BDA2-0C48D7D75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0151-2A6A-4132-9E30-B31CD3C23092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F10-A473-40B4-B578-040DDC477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C1A6-E5CE-459E-9B57-446C7E629FED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E362-0AD3-4967-B7B7-CB405E12A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05906-76E3-4BFD-876C-9A9B9E84D0F4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8A6B-E518-4D76-8DED-913E32B9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C484-DBFB-4775-A178-169727FAF0EC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939B-F865-4539-89BB-4E8B91BBC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8789-CE8D-474A-B94D-A68F3DC0DAC4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A66-A15F-4C61-8F75-F54F894B2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2143-3115-4631-98CE-AA28A309C25A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99A-D7E6-4528-8F4A-F14E487D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77A8-1106-433D-B9F3-C7FEA7432FEB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46D5-F64E-47C3-8F19-A6961AB05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C303E-617F-4FF9-BA8F-D219C17A66A1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E31F-2CE9-4BFC-A83A-99EDBBBBD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DCEB-D232-429C-B43F-0D001638A10F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845E-21D0-4A20-8CF9-E6FA4F856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D68D-6DBF-47F1-90A3-B0C8A9B63812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709D-F89F-4B14-A2C9-B63858D2F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D9865D-958E-4AC6-9044-28DCCD1D202D}" type="datetimeFigureOut">
              <a:rPr lang="ru-RU"/>
              <a:pPr>
                <a:defRPr/>
              </a:pPr>
              <a:t>17.11.2012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7BF394-ABA4-45EC-87DE-08D0CE77B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78" r:id="rId9"/>
    <p:sldLayoutId id="2147483679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275" y="1731963"/>
            <a:ext cx="8210550" cy="1601787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005263"/>
            <a:ext cx="6400800" cy="1104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Автор: Рогова Н.О., воспитатель МБДОУ </a:t>
            </a:r>
            <a:r>
              <a:rPr lang="ru-RU" sz="2000" dirty="0" err="1" smtClean="0"/>
              <a:t>д</a:t>
            </a:r>
            <a:r>
              <a:rPr lang="ru-RU" sz="2000" dirty="0" smtClean="0"/>
              <a:t>/с №1 «Березка» города Заринска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2590800"/>
          </a:xfr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0690" t="49387" r="32269" b="19571"/>
          <a:stretch>
            <a:fillRect/>
          </a:stretch>
        </p:blipFill>
        <p:spPr>
          <a:xfrm>
            <a:off x="2339975" y="2997200"/>
            <a:ext cx="4371975" cy="2747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349500"/>
            <a:ext cx="55911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288" y="333375"/>
            <a:ext cx="81375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Большая </a:t>
            </a:r>
            <a:r>
              <a:rPr lang="ru-RU" b="1" dirty="0" err="1">
                <a:latin typeface="+mn-lt"/>
              </a:rPr>
              <a:t>колыванская</a:t>
            </a:r>
            <a:r>
              <a:rPr lang="ru-RU" b="1" dirty="0">
                <a:latin typeface="+mn-lt"/>
              </a:rPr>
              <a:t> ваза</a:t>
            </a:r>
            <a:r>
              <a:rPr lang="ru-RU" dirty="0">
                <a:latin typeface="+mn-lt"/>
              </a:rPr>
              <a:t> (иногда называемая в популярных источниках </a:t>
            </a:r>
            <a:r>
              <a:rPr lang="ru-RU" b="1" dirty="0">
                <a:latin typeface="+mn-lt"/>
              </a:rPr>
              <a:t>«царицей ваз»</a:t>
            </a:r>
            <a:r>
              <a:rPr lang="ru-RU" dirty="0">
                <a:latin typeface="+mn-lt"/>
              </a:rPr>
              <a:t>) из зелёно-волнистой яшмы — произведение камнерезного искусства, экспонирующееся в Государственном Эрмитаже.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Вес каменного изделия составляет 19 тонн. Высота вазы с пьедесталом — 2,57 м, большой диаметр составляет 5,04 м, а малый — 3,22 м. Это самая большая ваза в мире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429000"/>
            <a:ext cx="33845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500" y="1047750"/>
            <a:ext cx="8362950" cy="2286000"/>
          </a:xfrm>
        </p:spPr>
      </p:pic>
      <p:pic>
        <p:nvPicPr>
          <p:cNvPr id="24579" name="Рисунок 5" descr="0_49991_b3802834_M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1476">
            <a:off x="539750" y="2781300"/>
            <a:ext cx="366236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0325"/>
            <a:ext cx="8242300" cy="1463675"/>
          </a:xfrm>
        </p:spPr>
      </p:pic>
      <p:pic>
        <p:nvPicPr>
          <p:cNvPr id="4" name="Содержимое 3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1628775"/>
            <a:ext cx="3025775" cy="19446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628775"/>
            <a:ext cx="27289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3789363"/>
            <a:ext cx="35655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68288"/>
            <a:ext cx="8242300" cy="1798637"/>
          </a:xfrm>
        </p:spPr>
      </p:pic>
      <p:pic>
        <p:nvPicPr>
          <p:cNvPr id="15362" name="Содержимое 5" descr="2698991-879c975c04b31db7.gif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874963" y="1955800"/>
            <a:ext cx="3497262" cy="3705225"/>
          </a:xfrm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1652587"/>
          </a:xfrm>
        </p:spPr>
      </p:pic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ru-RU" sz="2400" smtClean="0"/>
              <a:t>Посмотрите на желтый колосок. Как вы думаете, что он говорит нам?</a:t>
            </a:r>
          </a:p>
          <a:p>
            <a:endParaRPr lang="ru-RU" sz="2400" smtClean="0"/>
          </a:p>
        </p:txBody>
      </p:sp>
      <p:pic>
        <p:nvPicPr>
          <p:cNvPr id="1638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924175"/>
            <a:ext cx="4175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Алтайский край, наш хлебный край!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Алтайский край, ты - житница России!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Пусть будет щедрым урожай,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Ядрёными колосья золотые!</a:t>
            </a:r>
          </a:p>
          <a:p>
            <a:pPr fontAlgn="auto">
              <a:spcAft>
                <a:spcPts val="0"/>
              </a:spcAft>
              <a:buFont typeface="Wingdings 2"/>
              <a:buChar char="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Николай Крыж «Алтайский край»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49275"/>
            <a:ext cx="75596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620713"/>
            <a:ext cx="79200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404813"/>
            <a:ext cx="7921625" cy="61134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212725"/>
            <a:ext cx="8650288" cy="1214438"/>
          </a:xfrm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341438"/>
            <a:ext cx="3384550" cy="2303462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213100"/>
            <a:ext cx="43195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68288"/>
            <a:ext cx="8242300" cy="2663825"/>
          </a:xfr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142" t="18422" r="32480" b="50397"/>
          <a:stretch>
            <a:fillRect/>
          </a:stretch>
        </p:blipFill>
        <p:spPr>
          <a:xfrm>
            <a:off x="2124075" y="2708275"/>
            <a:ext cx="4864100" cy="3127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404813"/>
            <a:ext cx="45720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У Демидова в заводе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Работушка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тяжела,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Ах,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работушка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тяжела!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От виц спинушки болят,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Ох, спинушки болят!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588" y="188913"/>
            <a:ext cx="42640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24175"/>
            <a:ext cx="5962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191</TotalTime>
  <Words>105</Words>
  <Application>Microsoft Office PowerPoint</Application>
  <PresentationFormat>Экран (4:3)</PresentationFormat>
  <Paragraphs>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Cambria</vt:lpstr>
      <vt:lpstr>Arial</vt:lpstr>
      <vt:lpstr>Book Antiqua</vt:lpstr>
      <vt:lpstr>Wingdings 2</vt:lpstr>
      <vt:lpstr>Calibri</vt:lpstr>
      <vt:lpstr>宋体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Welcome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Rogov</dc:creator>
  <cp:lastModifiedBy>Рогов Сергей</cp:lastModifiedBy>
  <cp:revision>24</cp:revision>
  <dcterms:created xsi:type="dcterms:W3CDTF">2012-04-30T17:05:11Z</dcterms:created>
  <dcterms:modified xsi:type="dcterms:W3CDTF">2012-11-17T14:21:39Z</dcterms:modified>
</cp:coreProperties>
</file>