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0" r:id="rId27"/>
    <p:sldId id="287" r:id="rId28"/>
    <p:sldId id="299" r:id="rId29"/>
    <p:sldId id="300" r:id="rId30"/>
    <p:sldId id="288" r:id="rId31"/>
    <p:sldId id="289" r:id="rId32"/>
    <p:sldId id="292" r:id="rId33"/>
    <p:sldId id="293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660"/>
  </p:normalViewPr>
  <p:slideViewPr>
    <p:cSldViewPr>
      <p:cViewPr varScale="1">
        <p:scale>
          <a:sx n="84" d="100"/>
          <a:sy n="84" d="100"/>
        </p:scale>
        <p:origin x="-13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esktop\&#1052;&#1040;&#1052;&#1040;\shou_-_gruppa_SAMANTA_-DETI_BLOKADI__EZarickayaISHevchuk%202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2143116"/>
            <a:ext cx="7772400" cy="1470025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44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Блокада.</a:t>
            </a:r>
            <a:endParaRPr lang="ru-RU" sz="144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85789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Сеняева Наталья Павловна.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hou_-_gruppa_SAMANTA_-DETI_BLOKADI__EZarickayaISHevchuk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локада.jpg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38" y="571480"/>
            <a:ext cx="7072362" cy="500066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када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,kj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27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.jp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4062"/>
            <a:ext cx="9144000" cy="6882062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када.jp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када.jp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када.jp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,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okada-leningrada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к54.jpg"/>
          <p:cNvPicPr>
            <a:picLocks noChangeAspect="1"/>
          </p:cNvPicPr>
          <p:nvPr/>
        </p:nvPicPr>
        <p:blipFill>
          <a:blip r:embed="rId2"/>
          <a:srcRect b="17708"/>
          <a:stretch>
            <a:fillRect/>
          </a:stretch>
        </p:blipFill>
        <p:spPr>
          <a:xfrm>
            <a:off x="22746" y="0"/>
            <a:ext cx="9098507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7715304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частливые де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када22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1714480" y="857232"/>
            <a:ext cx="5643602" cy="5072098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када.jp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000108"/>
            <a:ext cx="5429288" cy="4357718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.jp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када.jpg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8794" y="0"/>
            <a:ext cx="500066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.jp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.jp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333</TotalTime>
  <Words>8</Words>
  <PresentationFormat>Экран (4:3)</PresentationFormat>
  <Paragraphs>2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Блокада.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HomeNot</dc:creator>
  <cp:lastModifiedBy>HomeNot</cp:lastModifiedBy>
  <cp:revision>65</cp:revision>
  <dcterms:created xsi:type="dcterms:W3CDTF">2013-01-15T17:06:28Z</dcterms:created>
  <dcterms:modified xsi:type="dcterms:W3CDTF">2013-02-10T08:31:14Z</dcterms:modified>
</cp:coreProperties>
</file>