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61" r:id="rId3"/>
    <p:sldId id="262" r:id="rId4"/>
    <p:sldId id="260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99"/>
    <a:srgbClr val="FF99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58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6F04D-6612-4583-B1BE-8DD2789EDC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4825-B847-447C-AB9F-B69BFE77B09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886F04D-6612-4583-B1BE-8DD2789EDC7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224825-B847-447C-AB9F-B69BFE77B094}" type="datetimeFigureOut">
              <a:rPr lang="ru-RU" smtClean="0"/>
              <a:t>11.02.2013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886F04D-6612-4583-B1BE-8DD2789EDC7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microsoft.com/office/2007/relationships/hdphoto" Target="../media/hdphoto2.wdp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microsoft.com/office/2007/relationships/hdphoto" Target="../media/hdphoto1.wdp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microsoft.com/office/2007/relationships/hdphoto" Target="../media/hdphoto4.wdp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6.xml"/><Relationship Id="rId6" Type="http://schemas.microsoft.com/office/2007/relationships/hdphoto" Target="../media/hdphoto7.wdp"/><Relationship Id="rId5" Type="http://schemas.openxmlformats.org/officeDocument/2006/relationships/image" Target="../media/image16.jpeg"/><Relationship Id="rId4" Type="http://schemas.microsoft.com/office/2007/relationships/hdphoto" Target="../media/hdphoto6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1268760"/>
            <a:ext cx="6480720" cy="1859632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>
                <a:solidFill>
                  <a:srgbClr val="7030A0"/>
                </a:solidFill>
              </a:rPr>
              <a:t>Музыкальные инструменты         </a:t>
            </a:r>
            <a:endParaRPr lang="ru-RU" sz="6000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10044608" y="3228536"/>
            <a:ext cx="144016" cy="1752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4437112"/>
            <a:ext cx="2736304" cy="58477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клавишные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068960"/>
            <a:ext cx="2448272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FF00"/>
                </a:solidFill>
              </a:rPr>
              <a:t>струнные</a:t>
            </a:r>
            <a:endParaRPr lang="ru-RU" sz="32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1484784"/>
            <a:ext cx="2088232" cy="584775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</a:rPr>
              <a:t>духовые</a:t>
            </a:r>
            <a:endParaRPr lang="ru-RU" sz="3200" b="1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3653735"/>
            <a:ext cx="2016224" cy="58477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</a:rPr>
              <a:t>ударные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08104" y="5021887"/>
            <a:ext cx="2736304" cy="1077218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</a:rPr>
              <a:t>д</a:t>
            </a:r>
            <a:r>
              <a:rPr lang="ru-RU" sz="3200" b="1" dirty="0" smtClean="0">
                <a:solidFill>
                  <a:srgbClr val="7030A0"/>
                </a:solidFill>
              </a:rPr>
              <a:t>уховые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sz="3200" b="1" dirty="0" smtClean="0">
                <a:solidFill>
                  <a:srgbClr val="7030A0"/>
                </a:solidFill>
              </a:rPr>
              <a:t>клавишные</a:t>
            </a:r>
            <a:endParaRPr lang="ru-RU" sz="32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6500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5976664" cy="720080"/>
          </a:xfrm>
        </p:spPr>
        <p:txBody>
          <a:bodyPr>
            <a:normAutofit fontScale="90000"/>
          </a:bodyPr>
          <a:lstStyle/>
          <a:p>
            <a:r>
              <a:rPr lang="ru-RU" b="1" smtClean="0">
                <a:solidFill>
                  <a:srgbClr val="7030A0"/>
                </a:solidFill>
              </a:rPr>
              <a:t>Струнные инструменты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237242"/>
            <a:ext cx="2259024" cy="3293418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848" y="1722239"/>
            <a:ext cx="2232247" cy="2714873"/>
          </a:xfrm>
          <a:prstGeom prst="rect">
            <a:avLst/>
          </a:prstGeom>
          <a:ln w="38100">
            <a:solidFill>
              <a:srgbClr val="FF99FF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40152" y="3063482"/>
            <a:ext cx="2592288" cy="2093710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6" name="TextBox 5"/>
          <p:cNvSpPr txBox="1"/>
          <p:nvPr/>
        </p:nvSpPr>
        <p:spPr>
          <a:xfrm flipH="1">
            <a:off x="827584" y="5690860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арфа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4365104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C3399"/>
                </a:solidFill>
              </a:rPr>
              <a:t>скрипка</a:t>
            </a:r>
            <a:endParaRPr lang="ru-RU" sz="2400" b="1" dirty="0">
              <a:solidFill>
                <a:srgbClr val="CC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5263641"/>
            <a:ext cx="176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гитара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477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599" y="692696"/>
            <a:ext cx="6840761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Клавишные инструменты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7544" y="2132856"/>
            <a:ext cx="3456384" cy="2808312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916832"/>
            <a:ext cx="3888432" cy="3346809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6" name="TextBox 5"/>
          <p:cNvSpPr txBox="1"/>
          <p:nvPr/>
        </p:nvSpPr>
        <p:spPr>
          <a:xfrm flipH="1">
            <a:off x="1043608" y="5157192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пианино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68145" y="526364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рояль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52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692696"/>
            <a:ext cx="5919192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Ударные инструменты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079" y="1669288"/>
            <a:ext cx="1939649" cy="1543688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8300" y="1669289"/>
            <a:ext cx="2887836" cy="1399672"/>
          </a:xfrm>
          <a:prstGeom prst="rect">
            <a:avLst/>
          </a:prstGeom>
          <a:ln w="38100">
            <a:solidFill>
              <a:srgbClr val="FF99FF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6176" y="3422714"/>
            <a:ext cx="2592288" cy="1662470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23528" y="3356992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барабан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1840" y="3356993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C3399"/>
                </a:solidFill>
              </a:rPr>
              <a:t>металлофон</a:t>
            </a:r>
            <a:endParaRPr lang="ru-RU" sz="2400" b="1" dirty="0">
              <a:solidFill>
                <a:srgbClr val="CC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9418" y="5301208"/>
            <a:ext cx="15458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тарелки</a:t>
            </a:r>
            <a:endParaRPr lang="ru-RU" sz="2400" b="1" dirty="0">
              <a:solidFill>
                <a:srgbClr val="0070C0"/>
              </a:solidFill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3527" y="4005064"/>
            <a:ext cx="3672409" cy="2333102"/>
          </a:xfrm>
          <a:prstGeom prst="rect">
            <a:avLst/>
          </a:prstGeom>
          <a:ln w="38100">
            <a:solidFill>
              <a:srgbClr val="FFFF00"/>
            </a:solidFill>
          </a:ln>
        </p:spPr>
      </p:pic>
      <p:sp>
        <p:nvSpPr>
          <p:cNvPr id="10" name="TextBox 9"/>
          <p:cNvSpPr txBox="1"/>
          <p:nvPr/>
        </p:nvSpPr>
        <p:spPr>
          <a:xfrm>
            <a:off x="4139952" y="6093296"/>
            <a:ext cx="2539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B0F0"/>
                </a:solidFill>
              </a:rPr>
              <a:t>ксилофон</a:t>
            </a:r>
            <a:endParaRPr lang="ru-RU" sz="2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48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5976664" cy="72008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Духовые инструменты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73" y="1865816"/>
            <a:ext cx="2442374" cy="3723424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65817"/>
            <a:ext cx="2664296" cy="2095682"/>
          </a:xfrm>
          <a:prstGeom prst="rect">
            <a:avLst/>
          </a:prstGeom>
          <a:ln w="38100">
            <a:solidFill>
              <a:srgbClr val="FF99FF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 cstate="email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colorTemperature colorTemp="88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8726" y="2478292"/>
            <a:ext cx="2221706" cy="2785349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6" name="TextBox 5"/>
          <p:cNvSpPr txBox="1"/>
          <p:nvPr/>
        </p:nvSpPr>
        <p:spPr>
          <a:xfrm flipH="1">
            <a:off x="683568" y="5690860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саксофон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4110338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C3399"/>
                </a:solidFill>
              </a:rPr>
              <a:t>труба</a:t>
            </a:r>
            <a:endParaRPr lang="ru-RU" sz="2400" b="1" dirty="0">
              <a:solidFill>
                <a:srgbClr val="CC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5263641"/>
            <a:ext cx="176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флейта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37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5976664" cy="129614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Духовые клавишные инструменты</a:t>
            </a:r>
            <a:endParaRPr lang="ru-RU" b="1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722239"/>
            <a:ext cx="2664296" cy="3968621"/>
          </a:xfrm>
          <a:prstGeom prst="rect">
            <a:avLst/>
          </a:prstGeom>
          <a:ln w="38100">
            <a:solidFill>
              <a:srgbClr val="7030A0"/>
            </a:solidFill>
          </a:ln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-25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59832" y="2060848"/>
            <a:ext cx="2736304" cy="2232247"/>
          </a:xfrm>
          <a:prstGeom prst="rect">
            <a:avLst/>
          </a:prstGeom>
          <a:ln w="38100">
            <a:solidFill>
              <a:srgbClr val="FF99FF"/>
            </a:solidFill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136" y="3063481"/>
            <a:ext cx="2576320" cy="2200159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  <p:sp>
        <p:nvSpPr>
          <p:cNvPr id="6" name="TextBox 5"/>
          <p:cNvSpPr txBox="1"/>
          <p:nvPr/>
        </p:nvSpPr>
        <p:spPr>
          <a:xfrm flipH="1">
            <a:off x="827584" y="5690860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7030A0"/>
                </a:solidFill>
              </a:rPr>
              <a:t>орган</a:t>
            </a:r>
            <a:endParaRPr lang="ru-RU" sz="2400" b="1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4365104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C3399"/>
                </a:solidFill>
              </a:rPr>
              <a:t>аккордеон</a:t>
            </a:r>
            <a:endParaRPr lang="ru-RU" sz="2400" b="1" dirty="0">
              <a:solidFill>
                <a:srgbClr val="CC33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44208" y="5263641"/>
            <a:ext cx="1761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70C0"/>
                </a:solidFill>
              </a:rPr>
              <a:t>баян</a:t>
            </a:r>
            <a:endParaRPr lang="ru-RU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86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262" y="504190"/>
            <a:ext cx="6912768" cy="5849620"/>
          </a:xfrm>
          <a:prstGeom prst="rect">
            <a:avLst/>
          </a:prstGeom>
          <a:ln>
            <a:solidFill>
              <a:srgbClr val="FFFF00"/>
            </a:solidFill>
          </a:ln>
          <a:effectLst>
            <a:glow rad="7620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23343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Обычная">
      <a:dk1>
        <a:sysClr val="windowText" lastClr="4D4D4D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185</TotalTime>
  <Words>34</Words>
  <Application>Microsoft Office PowerPoint</Application>
  <PresentationFormat>Экран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Calibri</vt:lpstr>
      <vt:lpstr>Constantia</vt:lpstr>
      <vt:lpstr>Wingdings 2</vt:lpstr>
      <vt:lpstr>Поток</vt:lpstr>
      <vt:lpstr>Музыкальные инструменты         </vt:lpstr>
      <vt:lpstr>Струнные инструменты</vt:lpstr>
      <vt:lpstr>Клавишные инструменты</vt:lpstr>
      <vt:lpstr>Ударные инструменты</vt:lpstr>
      <vt:lpstr>Духовые инструменты</vt:lpstr>
      <vt:lpstr>Духовые клавишные инструменты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class4</dc:creator>
  <cp:lastModifiedBy>Стас</cp:lastModifiedBy>
  <cp:revision>16</cp:revision>
  <dcterms:created xsi:type="dcterms:W3CDTF">2011-08-16T02:57:12Z</dcterms:created>
  <dcterms:modified xsi:type="dcterms:W3CDTF">2013-02-11T11:48:52Z</dcterms:modified>
</cp:coreProperties>
</file>