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5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ДОУ №20\Pictures\Мои сканированные изображения\2011-11 (ноя)\сканирование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51520"/>
            <a:ext cx="6624736" cy="8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02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№20</dc:creator>
  <cp:lastModifiedBy>МДОУ №20</cp:lastModifiedBy>
  <cp:revision>1</cp:revision>
  <dcterms:created xsi:type="dcterms:W3CDTF">2011-11-24T02:19:53Z</dcterms:created>
  <dcterms:modified xsi:type="dcterms:W3CDTF">2011-11-24T02:21:00Z</dcterms:modified>
</cp:coreProperties>
</file>