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68" r:id="rId5"/>
    <p:sldId id="269" r:id="rId6"/>
    <p:sldId id="270" r:id="rId7"/>
    <p:sldId id="280" r:id="rId8"/>
    <p:sldId id="271" r:id="rId9"/>
    <p:sldId id="272" r:id="rId10"/>
    <p:sldId id="273" r:id="rId11"/>
    <p:sldId id="281" r:id="rId12"/>
    <p:sldId id="274" r:id="rId13"/>
    <p:sldId id="284" r:id="rId14"/>
    <p:sldId id="282" r:id="rId15"/>
    <p:sldId id="28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94658" autoAdjust="0"/>
  </p:normalViewPr>
  <p:slideViewPr>
    <p:cSldViewPr>
      <p:cViewPr varScale="1">
        <p:scale>
          <a:sx n="111" d="100"/>
          <a:sy n="111" d="100"/>
        </p:scale>
        <p:origin x="-17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DC35-0A46-4F2D-AB25-5C787D679EEE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561F0-E56F-4F73-8CAC-457C8319B0B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4786314" cy="3446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risunok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643042" cy="16581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2143116"/>
            <a:ext cx="6929486" cy="421484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  <a:softEdge rad="6350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Autofit/>
          </a:bodyPr>
          <a:lstStyle/>
          <a:p>
            <a:pPr algn="r">
              <a:spcAft>
                <a:spcPts val="1200"/>
              </a:spcAft>
            </a:pPr>
            <a:r>
              <a:rPr lang="ru-RU" sz="5400" dirty="0" smtClean="0">
                <a:solidFill>
                  <a:srgbClr val="FF0000"/>
                </a:solidFill>
                <a:latin typeface="Arial Black" pitchFamily="34" charset="0"/>
              </a:rPr>
              <a:t>Международный кулинарный фестиваль</a:t>
            </a:r>
            <a:r>
              <a:rPr lang="ru-RU" sz="54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5400" dirty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5400" dirty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54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ru-RU" sz="54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ru-RU" sz="1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г. Москва, 2012 год</a:t>
            </a:r>
            <a:endParaRPr lang="ru-RU" sz="5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72060" y="0"/>
            <a:ext cx="3971940" cy="1752600"/>
          </a:xfrm>
        </p:spPr>
        <p:txBody>
          <a:bodyPr>
            <a:normAutofit/>
          </a:bodyPr>
          <a:lstStyle/>
          <a:p>
            <a:pPr algn="l"/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Департамент образования города Москвы</a:t>
            </a:r>
            <a:endParaRPr lang="ru-RU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Северо-Восточное окружное управление</a:t>
            </a:r>
            <a:endParaRPr lang="ru-RU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ЦРР – Детский сад № 1888</a:t>
            </a:r>
            <a:b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№ </a:t>
            </a:r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«Гномики</a:t>
            </a:r>
            <a:r>
              <a:rPr lang="ru-RU" sz="1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», </a:t>
            </a:r>
            <a:endParaRPr lang="ru-RU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 </a:t>
            </a:r>
            <a:r>
              <a:rPr lang="ru-RU" sz="1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Охоян</a:t>
            </a:r>
            <a:r>
              <a:rPr lang="ru-RU" sz="1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А.Р., Новосёлова Ю.Г.</a:t>
            </a:r>
            <a:endParaRPr lang="ru-RU" sz="1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6812" y="4143380"/>
            <a:ext cx="1862510" cy="259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Национальные блюда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России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3"/>
            <a:ext cx="8229600" cy="38576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Русская кухня давно пользуется широкой известностью во всем мире. Блины были заимствованы русской кухней у  </a:t>
            </a:r>
            <a:r>
              <a:rPr lang="ru-RU" dirty="0" err="1" smtClean="0"/>
              <a:t>завоевателей-варяг</a:t>
            </a:r>
            <a:r>
              <a:rPr lang="ru-RU" dirty="0" smtClean="0"/>
              <a:t> (викингов) в IX веке. С тех пор это одно из самых популярных изделий русской народной кулинарии. </a:t>
            </a:r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9" y="4214818"/>
            <a:ext cx="2143139" cy="255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7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06858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357298"/>
            <a:ext cx="8368741" cy="52244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Приятного аппетита!</a:t>
            </a:r>
            <a:endParaRPr lang="ru-RU" sz="5400" b="1" spc="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8024" y="1357299"/>
            <a:ext cx="4186270" cy="3079813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Всё знать, испытать и изведать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На запах, на вкус и на вид: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Такой мы народ-непоседа!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Такой мы народ-следопыт!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И что бы с тобой ни случилось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На трудном, опасном пути: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О камни ли лодка разбилась,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Буран ли в дороге настиг, -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Мужайся!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Товарищи руку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Протянут в решительный час.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Всегда и везде друг за друга - </a:t>
            </a:r>
            <a:b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Calibri" pitchFamily="34" charset="0"/>
                <a:cs typeface="Arial" pitchFamily="34" charset="0"/>
              </a:rPr>
              <a:t>Таков уж обычай у нас! 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2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2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467" y="3786190"/>
            <a:ext cx="230549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Национальные блюда Армении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Армянская кухня - одна из древнейших кухонь в Азии и самая древняя в Закавказье. Это подтверждают ученые, археологические раскопки которых говорят о том, что армянской кулинарии более двух тысяч лет.  </a:t>
            </a:r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143380"/>
            <a:ext cx="385765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9524613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ТАТАРСТАН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97851"/>
            <a:ext cx="8786874" cy="5074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428596" y="4357694"/>
            <a:ext cx="431079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Мой край богатый и красивый, 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Мой Татарстан, ты сердцу мил, 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Земля, где вырос я счастливым, 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Чей вкусный хлеб меня вскормил, 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Чьих рек я пил живую воду, 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Где песни я слагал свои; 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Моя Казань, мои заводы, </a:t>
            </a:r>
            <a:b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Дома и улицы — мои!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Национальные костюмы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Татарстана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57472" y="1214422"/>
            <a:ext cx="3629040" cy="5328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Национальные блюда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Татарстана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358246" cy="52864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Кулинарное искусство татарского народа богато своими национальными традициями, уходящими в глубь веков. </a:t>
            </a:r>
            <a:r>
              <a:rPr lang="ru-RU" dirty="0" err="1" smtClean="0"/>
              <a:t>Чак</a:t>
            </a:r>
            <a:r>
              <a:rPr lang="ru-RU" dirty="0" smtClean="0"/>
              <a:t> </a:t>
            </a:r>
            <a:r>
              <a:rPr lang="ru-RU" dirty="0" err="1" smtClean="0"/>
              <a:t>чак</a:t>
            </a:r>
            <a:r>
              <a:rPr lang="ru-RU" dirty="0" smtClean="0"/>
              <a:t> является традиционным национальным блюдом татарской кухни</a:t>
            </a:r>
            <a:r>
              <a:rPr lang="en-US" dirty="0" smtClean="0"/>
              <a:t> – </a:t>
            </a:r>
            <a:r>
              <a:rPr lang="ru-RU" dirty="0" smtClean="0"/>
              <a:t>это кушанье представляет собой тесто, нарезанное соломкой или шариками, обжаренное в кипящем масле и залитое медом.</a:t>
            </a:r>
            <a:endParaRPr lang="ru-RU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6" y="4643445"/>
            <a:ext cx="2643206" cy="198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sz="5400" b="1" spc="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РОССИЯ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8218838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071802" y="928670"/>
            <a:ext cx="242889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О, Россия!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С нелегкой судьбою страна...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У меня ты, Россия,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Как сердце, одна.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Я и другу скажу,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Я скажу и врагу –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Без тебя,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Как без сердца,</a:t>
            </a:r>
            <a:b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</a:br>
            <a:r>
              <a:rPr lang="ru-RU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Calibri" pitchFamily="34" charset="0"/>
                <a:cs typeface="Arial" pitchFamily="34" charset="0"/>
              </a:rPr>
              <a:t>Прожить не смогу...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FF0000"/>
                </a:solidFill>
                <a:latin typeface="Monotype Corsiva" pitchFamily="66" charset="0"/>
              </a:rPr>
              <a:t>Национальные костюмы </a:t>
            </a:r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России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357298"/>
            <a:ext cx="51435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166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Международный кулинарный фестиваль   г. Москва, 2012 год</vt:lpstr>
      <vt:lpstr>Национальные блюда Армении</vt:lpstr>
      <vt:lpstr>Презентация PowerPoint</vt:lpstr>
      <vt:lpstr>ТАТАРСТАН</vt:lpstr>
      <vt:lpstr>Национальные костюмы Татарстана</vt:lpstr>
      <vt:lpstr>Национальные блюда Татарстана</vt:lpstr>
      <vt:lpstr>Презентация PowerPoint</vt:lpstr>
      <vt:lpstr>РОССИЯ</vt:lpstr>
      <vt:lpstr>Национальные костюмы России</vt:lpstr>
      <vt:lpstr>Национальные блюда России</vt:lpstr>
      <vt:lpstr>Презентация PowerPoint</vt:lpstr>
      <vt:lpstr>Приятного аппетита!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Международный кулинарный фестиваль</dc:title>
  <dc:creator>Speed_XP</dc:creator>
  <cp:lastModifiedBy>lenovo</cp:lastModifiedBy>
  <cp:revision>64</cp:revision>
  <dcterms:created xsi:type="dcterms:W3CDTF">2012-05-09T18:03:48Z</dcterms:created>
  <dcterms:modified xsi:type="dcterms:W3CDTF">2012-11-11T20:53:46Z</dcterms:modified>
</cp:coreProperties>
</file>