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F2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2A530-16AC-48D1-8E6D-87D24E8577C2}" type="datetimeFigureOut">
              <a:rPr lang="ru-RU" smtClean="0"/>
              <a:t>29.04.2012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F735-2488-4D54-8C95-262FFBFFFB2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F735-2488-4D54-8C95-262FFBFFFB2A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onvert_pervogo_d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15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ПРЕЗЕНТАЦИЯ К НОД (ПОЗНАНИЕ)</a:t>
            </a:r>
            <a:endParaRPr lang="ru-RU" sz="28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76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подготовительной к школе Группе «Голубок»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3810000"/>
            <a:ext cx="5943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мир почтовых принадлежностей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410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Багавова</a:t>
            </a:r>
            <a:r>
              <a:rPr lang="ru-RU" dirty="0" smtClean="0">
                <a:solidFill>
                  <a:srgbClr val="002060"/>
                </a:solidFill>
              </a:rPr>
              <a:t> Т.Ю.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МБ ДОУ «Ласточка»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008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г. Ноябрьск, 2012 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4830148-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540929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906ad935cba3f84c19c7701f08c97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64190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eo.com-7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55000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7_go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4114800" cy="5486400"/>
          </a:xfrm>
          <a:prstGeom prst="rect">
            <a:avLst/>
          </a:prstGeom>
        </p:spPr>
      </p:pic>
      <p:pic>
        <p:nvPicPr>
          <p:cNvPr id="3" name="Рисунок 2" descr="1302765905_pochtovye-golubi-zivotnoe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9600"/>
            <a:ext cx="4240259" cy="548639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1143000"/>
            <a:ext cx="764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718329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800"/>
            <a:ext cx="3124200" cy="3686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0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_2040_172e65d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o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0"/>
            <a:ext cx="2667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Почта ГЛОНАСС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24200"/>
            <a:ext cx="46482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arge_News.1323672998_poch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4200"/>
            <a:ext cx="4419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nwerti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52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9888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3352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58553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5556" y="0"/>
            <a:ext cx="335844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89841475_138153280_8--60-90---12898414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9" y="2590800"/>
            <a:ext cx="274320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09944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0"/>
            <a:ext cx="3461451" cy="2743200"/>
          </a:xfrm>
          <a:prstGeom prst="rect">
            <a:avLst/>
          </a:prstGeom>
        </p:spPr>
      </p:pic>
      <p:pic>
        <p:nvPicPr>
          <p:cNvPr id="8" name="Рисунок 7" descr="mera_vpm330_big_0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720" y="2667000"/>
            <a:ext cx="312928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nv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11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dig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1525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3687275_noviy_god_sovetskie_otkryt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6096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r_2114_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0777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d3ff885d4961f3e270b6a170f4258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344471"/>
            <a:ext cx="4419600" cy="35135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68998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ews_321366779015_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1" y="685800"/>
            <a:ext cx="4617469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32012-02-0719324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512347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era_vpm330_big_0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4267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CD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39</Words>
  <PresentationFormat>Экран (4:3)</PresentationFormat>
  <Paragraphs>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300053</dc:creator>
  <cp:lastModifiedBy>300053</cp:lastModifiedBy>
  <cp:revision>32</cp:revision>
  <dcterms:created xsi:type="dcterms:W3CDTF">2012-04-29T12:43:07Z</dcterms:created>
  <dcterms:modified xsi:type="dcterms:W3CDTF">2012-04-29T16:18:10Z</dcterms:modified>
</cp:coreProperties>
</file>