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DBC28-0B79-4177-98C1-ACFCCE49A88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91F1F8-2709-46E0-8D08-C20E23BB9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Александр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сергеевич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пушкин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1143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(6 июня 1799г.-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 февраля 1837г.)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работа\Картинки для занятий\Пушкину\tmp77D-52.jpg"/>
          <p:cNvPicPr>
            <a:picLocks noChangeAspect="1" noChangeArrowheads="1"/>
          </p:cNvPicPr>
          <p:nvPr/>
        </p:nvPicPr>
        <p:blipFill>
          <a:blip r:embed="rId2"/>
          <a:srcRect t="6866"/>
          <a:stretch>
            <a:fillRect/>
          </a:stretch>
        </p:blipFill>
        <p:spPr bwMode="auto">
          <a:xfrm>
            <a:off x="0" y="0"/>
            <a:ext cx="2428860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80112" y="5492080"/>
            <a:ext cx="345638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Сапунова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Юлия Владимировна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Юлия\Desktop\к Пушкину\9e34471155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909035" cy="6727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700808"/>
            <a:ext cx="54726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FF0000"/>
                </a:solidFill>
              </a:rPr>
              <a:t>Семья Александра Сергеевича </a:t>
            </a:r>
            <a:endParaRPr lang="ru-RU" sz="280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 февраля 1837г. ранен на </a:t>
            </a:r>
            <a:r>
              <a:rPr lang="ru-RU" dirty="0" err="1" smtClean="0">
                <a:solidFill>
                  <a:srgbClr val="FF0000"/>
                </a:solidFill>
              </a:rPr>
              <a:t>дуэле</a:t>
            </a:r>
            <a:r>
              <a:rPr lang="ru-RU" dirty="0" smtClean="0">
                <a:solidFill>
                  <a:srgbClr val="FF0000"/>
                </a:solidFill>
              </a:rPr>
              <a:t> близ Черной речки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работа\Картинки для занятий\Пушкину\Дуэль. Художник А. Волков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5283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работа\Картинки для занятий\Пушкину\Памятный обелиск на месте дуэли Пушкина, Черная речка, Санкт-Петербур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3" cy="6322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429684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Памятный обелиск на месте дуэли Пушкина, Черная речка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Саша Пушкин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родился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6 июня 1799г.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Москве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Юлия\Desktop\к Пушкину\44735169_pushkin_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612575" cy="470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5000628" cy="3786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 1811 г. Александр Пушкин поступает в </a:t>
            </a:r>
            <a:r>
              <a:rPr lang="ru-RU" sz="4400" dirty="0" smtClean="0">
                <a:solidFill>
                  <a:srgbClr val="002060"/>
                </a:solidFill>
              </a:rPr>
              <a:t>Царскосельский лицей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Юлия\Desktop\к Пушкину\1811 году в этот день был открыт Царскосельский лиц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к Пушкину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8485" y="1071546"/>
            <a:ext cx="4125515" cy="550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30829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Аудитории и комнаты Царскосельского лицея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Юлия\Desktop\к Пушкину\klass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4962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Юлия\Desktop\к Пушкину\История лицея Пушк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8" y="3071811"/>
            <a:ext cx="5048252" cy="3786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А.С.Пушкин на экзамене в Царскосельском Лицее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Юлия\Desktop\к Пушкину\А.С.Пушкин на экзамене в Царскосельском Лиц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71612"/>
            <a:ext cx="7315200" cy="470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Юлия\Desktop\к Пушкину\im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6" y="357166"/>
            <a:ext cx="9089734" cy="6215106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714876" cy="20827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комната лицеиста Пушкина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Юлия\Desktop\к Пушкину\комната лицеиста Пушк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8" y="0"/>
            <a:ext cx="487284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114272" cy="2328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ия\Desktop\к Пушкину\Пушкин в последние годы пребывания в Лиц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0992" y="2285993"/>
            <a:ext cx="3496756" cy="457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работа\Картинки для занятий\Пушкину\63157429.jpg"/>
          <p:cNvPicPr>
            <a:picLocks noChangeAspect="1" noChangeArrowheads="1"/>
          </p:cNvPicPr>
          <p:nvPr/>
        </p:nvPicPr>
        <p:blipFill>
          <a:blip r:embed="rId4"/>
          <a:srcRect l="2595" r="3974" b="1272"/>
          <a:stretch>
            <a:fillRect/>
          </a:stretch>
        </p:blipFill>
        <p:spPr bwMode="auto">
          <a:xfrm>
            <a:off x="771215" y="1714488"/>
            <a:ext cx="3843561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C:\работа\Картинки для занятий\Пушкину\9e7c0f9175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"/>
            <a:ext cx="51508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работа\Картинки для занятий\Пушкину\A._S._Pushkin__avtoportret_chernovik_Evg._Onegina_fevral_1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8770" cy="2786058"/>
          </a:xfrm>
          <a:prstGeom prst="rect">
            <a:avLst/>
          </a:prstGeom>
          <a:noFill/>
        </p:spPr>
      </p:pic>
      <p:pic>
        <p:nvPicPr>
          <p:cNvPr id="1030" name="Picture 6" descr="C:\Users\Юлия\Desktop\к Пушкину\93061_10.jpg"/>
          <p:cNvPicPr>
            <a:picLocks noChangeAspect="1" noChangeArrowheads="1"/>
          </p:cNvPicPr>
          <p:nvPr/>
        </p:nvPicPr>
        <p:blipFill>
          <a:blip r:embed="rId4"/>
          <a:srcRect l="6967" t="8000" r="9016" b="14000"/>
          <a:stretch>
            <a:fillRect/>
          </a:stretch>
        </p:blipFill>
        <p:spPr bwMode="auto">
          <a:xfrm>
            <a:off x="0" y="4143332"/>
            <a:ext cx="2140411" cy="2714668"/>
          </a:xfrm>
          <a:prstGeom prst="rect">
            <a:avLst/>
          </a:prstGeom>
          <a:noFill/>
        </p:spPr>
      </p:pic>
      <p:pic>
        <p:nvPicPr>
          <p:cNvPr id="1031" name="Picture 7" descr="C:\Users\Юлия\Desktop\к Пушкину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0"/>
            <a:ext cx="2143107" cy="2726641"/>
          </a:xfrm>
          <a:prstGeom prst="rect">
            <a:avLst/>
          </a:prstGeom>
          <a:noFill/>
        </p:spPr>
      </p:pic>
      <p:pic>
        <p:nvPicPr>
          <p:cNvPr id="1032" name="Picture 8" descr="C:\Users\Юлия\Desktop\к Пушкину\big83.jpg"/>
          <p:cNvPicPr>
            <a:picLocks noChangeAspect="1" noChangeArrowheads="1"/>
          </p:cNvPicPr>
          <p:nvPr/>
        </p:nvPicPr>
        <p:blipFill>
          <a:blip r:embed="rId6"/>
          <a:srcRect l="16851"/>
          <a:stretch>
            <a:fillRect/>
          </a:stretch>
        </p:blipFill>
        <p:spPr bwMode="auto">
          <a:xfrm>
            <a:off x="7143768" y="4046513"/>
            <a:ext cx="2000232" cy="2811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работа\Картинки для занятий\Пушкину\Музея-квартиры А.С. Пуш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17"/>
            <a:ext cx="8681596" cy="65365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643998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Музей-квартира Александра Сергеевича Пушкина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Набережная реки Мойки,12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ия\Desktop\к Пушкину\54948855_7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40448" cy="3357562"/>
          </a:xfrm>
          <a:prstGeom prst="rect">
            <a:avLst/>
          </a:prstGeom>
          <a:noFill/>
        </p:spPr>
      </p:pic>
      <p:pic>
        <p:nvPicPr>
          <p:cNvPr id="4099" name="Picture 3" descr="C:\Users\Юлия\Desktop\к Пушкину\image_4dece52d9e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4071934" cy="4914850"/>
          </a:xfrm>
          <a:prstGeom prst="rect">
            <a:avLst/>
          </a:prstGeom>
          <a:noFill/>
        </p:spPr>
      </p:pic>
      <p:pic>
        <p:nvPicPr>
          <p:cNvPr id="4100" name="Picture 4" descr="C:\Users\Юлия\Desktop\к Пушкину\Дом на Мойк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1794"/>
            <a:ext cx="5072066" cy="3476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58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Александр сергеевич пушкин</vt:lpstr>
      <vt:lpstr>Саша Пушкин родился  6 июня 1799г. В Москве   </vt:lpstr>
      <vt:lpstr> В 1811 г. Александр Пушкин поступает в Царскосельский лицей</vt:lpstr>
      <vt:lpstr>Аудитории и комнаты Царскосельского лицея </vt:lpstr>
      <vt:lpstr>А.С.Пушкин на экзамене в Царскосельском Лицее</vt:lpstr>
      <vt:lpstr>комната лицеиста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9 февраля 1837г. ранен на дуэле близ Черной речки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Юлия</dc:creator>
  <cp:lastModifiedBy>XTreme.ws</cp:lastModifiedBy>
  <cp:revision>4</cp:revision>
  <dcterms:created xsi:type="dcterms:W3CDTF">2012-06-08T08:52:22Z</dcterms:created>
  <dcterms:modified xsi:type="dcterms:W3CDTF">2012-10-18T20:09:11Z</dcterms:modified>
</cp:coreProperties>
</file>