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8" r:id="rId12"/>
    <p:sldId id="265" r:id="rId13"/>
    <p:sldId id="267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F403E-4464-4495-B408-00341BF4BE0C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B4296-42F0-4DE1-90E9-1BD8220E5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B4296-42F0-4DE1-90E9-1BD8220E531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4BB0E-EBB6-4703-B4F3-8B60EFDBDAF0}" type="datetimeFigureOut">
              <a:rPr lang="ru-RU" smtClean="0"/>
              <a:pPr/>
              <a:t>12.02.2013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8D4E-4C14-47C8-A604-01B4467520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Videos\&#1052;&#1086;&#1081;%20&#1092;&#1080;&#1083;&#1100;&#1084;%205.mp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ownloads\big_88cd8049570ad2a0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691209" cy="63431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ргей\Downloads\96LAEuwRK6WxMXRWUdr2Du27TVH6K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56085" cy="60420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ергей\Downloads\7_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28"/>
            <a:ext cx="3737175" cy="65722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ргей\Downloads\0003-003-Punkt-pervoj-meditsinskoj-pomosch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732216" cy="579916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ргей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286676" cy="546500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azki-0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642918"/>
            <a:ext cx="8538649" cy="5806281"/>
          </a:xfrm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 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7" y="0"/>
            <a:ext cx="85725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ергей\Downloads\sm_full.asp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5028644" cy="653070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ownloads\vw2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8426618" cy="534036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ownloads\bus_setr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6656434" cy="598331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Downloads\Transport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8778302" cy="51435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Downloads\0_6a03c_b3a71660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961354" cy="5971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ргей\Downloads\1327408132_refrns.ru_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3405715" cy="255428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7" name="Picture 3" descr="C:\Users\Сергей\Downloads\n1t4ephs9q613yc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42918"/>
            <a:ext cx="3548538" cy="217170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8" name="Picture 4" descr="C:\Users\Сергей\Downloads\702ceb83ea8b56a9b7732c103869d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589711"/>
            <a:ext cx="3214710" cy="2411033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149" name="Picture 5" descr="C:\Users\Сергей\Downloads\95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71876"/>
            <a:ext cx="3333747" cy="250031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ргей\Downloads\inspektor_gibd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2500330" cy="678030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ргей\Downloads\post-2-131776475244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643602" cy="649014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3-003-Punkt-pervoj-meditsinskoj-pomos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4572008"/>
            <a:ext cx="2548460" cy="1911345"/>
          </a:xfrm>
        </p:spPr>
      </p:pic>
      <p:pic>
        <p:nvPicPr>
          <p:cNvPr id="5" name="Рисунок 4" descr="7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857232"/>
            <a:ext cx="1638392" cy="2881310"/>
          </a:xfrm>
          <a:prstGeom prst="rect">
            <a:avLst/>
          </a:prstGeom>
        </p:spPr>
      </p:pic>
      <p:pic>
        <p:nvPicPr>
          <p:cNvPr id="6" name="Рисунок 5" descr="1263493004_ukazateli_036_bi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40" y="928670"/>
            <a:ext cx="2500330" cy="2500330"/>
          </a:xfrm>
          <a:prstGeom prst="rect">
            <a:avLst/>
          </a:prstGeom>
        </p:spPr>
      </p:pic>
      <p:pic>
        <p:nvPicPr>
          <p:cNvPr id="7" name="Рисунок 6" descr="300810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928670"/>
            <a:ext cx="2859470" cy="2493458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0430" y="4572008"/>
            <a:ext cx="2476504" cy="1857378"/>
          </a:xfrm>
          <a:prstGeom prst="rect">
            <a:avLst/>
          </a:prstGeom>
        </p:spPr>
      </p:pic>
      <p:pic>
        <p:nvPicPr>
          <p:cNvPr id="9" name="Рисунок 8" descr="i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388" y="4572008"/>
            <a:ext cx="1857388" cy="18573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1</Words>
  <Application>Microsoft Office PowerPoint</Application>
  <PresentationFormat>Экран (4:3)</PresentationFormat>
  <Paragraphs>1</Paragraphs>
  <Slides>16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28</cp:revision>
  <dcterms:created xsi:type="dcterms:W3CDTF">2013-02-07T16:37:52Z</dcterms:created>
  <dcterms:modified xsi:type="dcterms:W3CDTF">2013-02-12T20:53:03Z</dcterms:modified>
</cp:coreProperties>
</file>