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71" r:id="rId5"/>
    <p:sldId id="276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2" r:id="rId17"/>
    <p:sldId id="270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342CD8"/>
    <a:srgbClr val="00D05E"/>
    <a:srgbClr val="21A0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5922-B148-49FD-88A4-A02111CE0D25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CF94-29A6-486F-92B2-0652D9AA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Соня\Desktop\развивающая среда\4131467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29054" y="1118700"/>
            <a:ext cx="5243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Муниципальное бюджетное дошкольное образовательное учреждение «Детский сад компенсирующего вида № 112 «Гвоздичка»  г.Архангельска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566" y="5929330"/>
            <a:ext cx="80272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342C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Воспитатели группы № 3 «Незабудка»: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342C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Мельник Любовь Сергеевна, Борисова Надежда Александровна</a:t>
            </a:r>
          </a:p>
          <a:p>
            <a:pPr algn="ctr"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167962"/>
            <a:ext cx="7286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Современная предметно-развивающая среда как условие полноценного развития ребёнка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4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428604"/>
            <a:ext cx="69294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Центр экспериментирования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F:\DCIM\168SSCAM\SDC112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1973" y="214311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DCIM\168SSCAM\SDC112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3000372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785794"/>
            <a:ext cx="58935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Уголок сенсорного развития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Соня\Desktop\развивающая среда\DSC011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2786058"/>
            <a:ext cx="3214710" cy="298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Соня\Desktop\развивающая среда\DSC011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99834" y="2000240"/>
            <a:ext cx="218219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Соня\Desktop\развивающая среда\SDC101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4" y="2000240"/>
            <a:ext cx="2857488" cy="201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571480"/>
            <a:ext cx="5607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err="1" smtClean="0">
                <a:solidFill>
                  <a:srgbClr val="FF0000"/>
                </a:solidFill>
              </a:rPr>
              <a:t>Минибиблиотека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Соня\Desktop\развивающая среда\SDC101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1571612"/>
            <a:ext cx="4214842" cy="502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785794"/>
            <a:ext cx="5964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Уголок уединения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Соня\Desktop\развивающая среда\SDC102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75676" y="2071678"/>
            <a:ext cx="235745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Соня\Desktop\развивающая среда\DSC012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0667" y="2071678"/>
            <a:ext cx="345283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F:\DCIM\168SSCAM\SDC113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2047866"/>
            <a:ext cx="2286016" cy="304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714356"/>
            <a:ext cx="7715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Уголок музыкального развития</a:t>
            </a:r>
          </a:p>
        </p:txBody>
      </p:sp>
      <p:pic>
        <p:nvPicPr>
          <p:cNvPr id="8194" name="Picture 2" descr="C:\Users\Соня\Desktop\развивающая среда\SDC101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2857496"/>
            <a:ext cx="3633597" cy="2725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D05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F:\DCIM\168SSCAM\SDC112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2571744"/>
            <a:ext cx="2214578" cy="282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DCIM\168SSCAM\SDC112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2571744"/>
            <a:ext cx="44291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64660" y="785794"/>
            <a:ext cx="4214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Игровая зона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Соня\Desktop\развивающая среда\SDC101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2000240"/>
            <a:ext cx="4857784" cy="3341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Соня\Desktop\развивающая среда\SDC100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1714488"/>
            <a:ext cx="3133530" cy="235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Соня\Desktop\развивающая среда\SDC102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4286256"/>
            <a:ext cx="2752560" cy="206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Соня\Desktop\развивающая среда\SDC10186.JPG"/>
          <p:cNvPicPr>
            <a:picLocks noChangeAspect="1" noChangeArrowheads="1"/>
          </p:cNvPicPr>
          <p:nvPr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>
            <a:off x="1000100" y="1714487"/>
            <a:ext cx="1711954" cy="2357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C:\Users\Соня\Desktop\развивающая среда\DSC0119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65555" y="4325683"/>
            <a:ext cx="2206223" cy="203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:\DCIM\168SSCAM\SDC1129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57950" y="1714488"/>
            <a:ext cx="1857388" cy="231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740615"/>
            <a:ext cx="6929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</a:t>
            </a:r>
            <a:r>
              <a:rPr lang="ru-RU" sz="48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ряжения</a:t>
            </a:r>
            <a:r>
              <a:rPr lang="ru-RU" sz="4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театр</a:t>
            </a:r>
            <a:endParaRPr lang="ru-RU" sz="48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Соня\Desktop\развивающая среда\DSC011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1" y="4723362"/>
            <a:ext cx="3000396" cy="132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Соня\Desktop\развивающая среда\DSC012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1643050"/>
            <a:ext cx="2500330" cy="1875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Соня\Desktop\развивающая среда\SDC101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1571612"/>
            <a:ext cx="3871755" cy="2903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C:\Users\Соня\Desktop\развивающая среда\DSC012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4941" y="3643314"/>
            <a:ext cx="283823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8001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Центр по изучению правил дорожного движения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Users\Соня\Desktop\развивающая среда\SDC101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2000240"/>
            <a:ext cx="3071834" cy="409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Соня\Desktop\развивающая среда\SDC101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09" y="2071678"/>
            <a:ext cx="215545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F:\DCIM\168SSCAM\SDC112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2071678"/>
            <a:ext cx="191914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8001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Наша группа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85918" y="4535373"/>
            <a:ext cx="58579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Все компоненты развивающей среды сочетаются между собой по содержанию, художественному решению, обеспечивают содержательное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общение  взрослых               и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218" name="Picture 2" descr="F:\DCIM\168SSCAM\SDC112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1500174"/>
            <a:ext cx="544335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Соня\Desktop\развивающая среда\4131467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29054" y="1118700"/>
            <a:ext cx="5243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Муниципальное бюджетное дошкольное образовательное учреждение «Детский сад компенсирующего вида № 112 «Гвоздичка»  г.Архангельска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566" y="5929330"/>
            <a:ext cx="80272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342C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Воспитатели группы № 3 «Незабудка»: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342C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Мельник Любовь Сергеевна, Борисова Надежда Александровна</a:t>
            </a:r>
          </a:p>
          <a:p>
            <a:pPr algn="ctr"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167962"/>
            <a:ext cx="7286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Современная предметно-развивающая среда как условие полноценного развития ребёнка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2971798"/>
            <a:ext cx="7243786" cy="45720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Организация 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развивающей </a:t>
            </a:r>
            <a:r>
              <a:rPr lang="ru-RU" sz="2800" b="1" i="1" dirty="0">
                <a:solidFill>
                  <a:srgbClr val="0070C0"/>
                </a:solidFill>
              </a:rPr>
              <a:t>среды в  </a:t>
            </a:r>
            <a:r>
              <a:rPr lang="ru-RU" sz="2800" b="1" i="1" dirty="0" smtClean="0">
                <a:solidFill>
                  <a:srgbClr val="0070C0"/>
                </a:solidFill>
              </a:rPr>
              <a:t>группе «Незабудка»  </a:t>
            </a:r>
            <a:r>
              <a:rPr lang="ru-RU" sz="2800" b="1" i="1" dirty="0">
                <a:solidFill>
                  <a:srgbClr val="0070C0"/>
                </a:solidFill>
              </a:rPr>
              <a:t>построена таким образом, чтобы дать возможность наиболее эффективно развивать индивидуальность каждого ребёнка с учётом его склонностей, 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     интересов</a:t>
            </a:r>
            <a:r>
              <a:rPr lang="ru-RU" sz="2800" b="1" i="1" dirty="0">
                <a:solidFill>
                  <a:srgbClr val="0070C0"/>
                </a:solidFill>
              </a:rPr>
              <a:t>, уровня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571480"/>
            <a:ext cx="600079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Раздевалка группы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Соня\Desktop\развивающая среда\SDC102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643050"/>
            <a:ext cx="3181156" cy="195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Соня\Desktop\развивающая среда\SDC102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1543600"/>
            <a:ext cx="2714644" cy="409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Соня\Desktop\развивающая среда\SDC102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71670" y="3851963"/>
            <a:ext cx="2322037" cy="243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C:\Users\Соня\Desktop\развивающая среда\SDC102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71538" y="1643050"/>
            <a:ext cx="320518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Соня\Desktop\развивающая среда\SDC102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00232" y="3786190"/>
            <a:ext cx="342649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428604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Учебная зона</a:t>
            </a:r>
          </a:p>
        </p:txBody>
      </p:sp>
      <p:pic>
        <p:nvPicPr>
          <p:cNvPr id="1027" name="Picture 3" descr="F:\DCIM\168SSCAM\SDC112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785926"/>
            <a:ext cx="4943293" cy="3707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F:\DCIM\168SSCAM\SDC112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1785926"/>
            <a:ext cx="4929222" cy="3696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642918"/>
            <a:ext cx="69294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Математический уголок</a:t>
            </a:r>
          </a:p>
        </p:txBody>
      </p:sp>
      <p:pic>
        <p:nvPicPr>
          <p:cNvPr id="2050" name="Picture 2" descr="F:\DCIM\168SSCAM\SDC11249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1785918" y="2428868"/>
            <a:ext cx="302880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DCIM\168SSCAM\SDC112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428868"/>
            <a:ext cx="2876348" cy="357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3042" y="674542"/>
            <a:ext cx="62585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физического развития</a:t>
            </a:r>
            <a:endParaRPr lang="ru-RU" sz="5400" b="1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Соня\Desktop\развивающая среда\SDC10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2841956" cy="380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D05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:\SDC14168.JPG"/>
          <p:cNvPicPr>
            <a:picLocks noChangeAspect="1" noChangeArrowheads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 bwMode="auto">
          <a:xfrm>
            <a:off x="1785918" y="2677473"/>
            <a:ext cx="2786082" cy="282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:\SDC14145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1785918" y="2500306"/>
            <a:ext cx="2786082" cy="324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8951" y="642918"/>
            <a:ext cx="5446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творчества</a:t>
            </a:r>
            <a:endParaRPr lang="ru-RU" sz="5400" b="1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Соня\Desktop\развивающая среда\SDC101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857364"/>
            <a:ext cx="333130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H:\SDC14148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4500561" y="1785928"/>
            <a:ext cx="3044689" cy="22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:\SDC135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4286256"/>
            <a:ext cx="1643074" cy="2269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Соня\Desktop\фото д.с\SDC103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71670" y="4286256"/>
            <a:ext cx="2928958" cy="2283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D05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6348" y="714356"/>
            <a:ext cx="5491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</a:t>
            </a:r>
            <a:endParaRPr lang="ru-RU" sz="5400" b="1" u="sng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Соня\Desktop\развивающая среда\DSC011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857364"/>
            <a:ext cx="3286147" cy="2464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Соня\Desktop\развивающая среда\DSC011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1857364"/>
            <a:ext cx="2957290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Соня\Desktop\развивающая среда\SDC101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638200"/>
            <a:ext cx="2928958" cy="2576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F:\DCIM\168SSCAM\SDC1127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71670" y="4357694"/>
            <a:ext cx="2490588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F:\DCIM\168SSCAM\SDC112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4876" y="1857364"/>
            <a:ext cx="3143272" cy="429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681016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0532" y="714356"/>
            <a:ext cx="5122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21A0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природы</a:t>
            </a:r>
            <a:endParaRPr lang="ru-RU" sz="5400" b="1" u="sng" cap="none" spc="0" dirty="0">
              <a:ln w="11430"/>
              <a:solidFill>
                <a:srgbClr val="21A01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Соня\Desktop\развивающая среда\DSC011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38689" y="1643050"/>
            <a:ext cx="33337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Соня\Desktop\развивающая среда\SDC101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643050"/>
            <a:ext cx="370526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DCIM\168SSCAM\SDC112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85918" y="4226734"/>
            <a:ext cx="3443095" cy="191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DCIM\168SSCAM\SDC112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4214818"/>
            <a:ext cx="2214578" cy="182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|8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137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Организация  развивающей среды в  группе «Незабудка»  построена таким образом, чтобы дать возможность наиболее эффективно развивать индивидуальность каждого ребёнка с учётом его склонностей,          интересов, уровня активности.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Соня</dc:creator>
  <cp:lastModifiedBy>Соня</cp:lastModifiedBy>
  <cp:revision>48</cp:revision>
  <dcterms:created xsi:type="dcterms:W3CDTF">2012-04-01T08:43:42Z</dcterms:created>
  <dcterms:modified xsi:type="dcterms:W3CDTF">2013-02-12T14:23:12Z</dcterms:modified>
</cp:coreProperties>
</file>