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8" r:id="rId6"/>
    <p:sldId id="280" r:id="rId7"/>
    <p:sldId id="281" r:id="rId8"/>
    <p:sldId id="284" r:id="rId9"/>
    <p:sldId id="282" r:id="rId10"/>
    <p:sldId id="285" r:id="rId11"/>
    <p:sldId id="286" r:id="rId12"/>
    <p:sldId id="288" r:id="rId13"/>
    <p:sldId id="287" r:id="rId14"/>
    <p:sldId id="283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276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CCFFFF"/>
    <a:srgbClr val="CCFFCC"/>
    <a:srgbClr val="CCECFF"/>
    <a:srgbClr val="66CCFF"/>
    <a:srgbClr val="422C16"/>
    <a:srgbClr val="0C78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4681" autoAdjust="0"/>
    <p:restoredTop sz="95697" autoAdjust="0"/>
  </p:normalViewPr>
  <p:slideViewPr>
    <p:cSldViewPr>
      <p:cViewPr>
        <p:scale>
          <a:sx n="28" d="100"/>
          <a:sy n="28" d="100"/>
        </p:scale>
        <p:origin x="-2094" y="-17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B8DD-270A-4557-BAF6-98A02A818A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04DB-DF6A-4EBE-8767-2E7AFEFBA9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DA28-551F-4ABC-A852-534DCB0C56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85DE-0395-4FCB-874F-DBA27881DB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9BF7-179C-4162-A769-1DA9830C33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7827D-1979-497D-8C04-056326659C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801F-8359-4E02-A883-22C6CC4C7E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3716-72A2-410A-95E5-C4D077B44D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8AAF-8BEE-4F75-B9AC-AE6A90154E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224A9-FB7E-49F0-A0DC-36B9EFC71D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6A1C-7F75-4B56-8BF3-9F0B1BF3A2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2113E7-4F4E-41A4-A1A4-B6A790D10A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pic>
        <p:nvPicPr>
          <p:cNvPr id="13316" name="Picture 2" descr="C:\Users\User\Documents\шаблоны\Children_illustration_laying_Wallpaper__yv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714348" y="188913"/>
            <a:ext cx="7961340" cy="92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Формирование первичных представлений о здоровом образе жизни</a:t>
            </a: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Monotype Corsiva" pitchFamily="66" charset="0"/>
              </a:rPr>
              <a:t>у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детей раннего возраста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(из опыта работы)</a:t>
            </a:r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Воспитатель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1 младшей группы «Б»: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</a:t>
            </a:r>
            <a:endParaRPr lang="ru-RU" sz="2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                                     </a:t>
            </a:r>
            <a:r>
              <a:rPr lang="ru-RU" sz="2400" b="1" dirty="0" err="1" smtClean="0">
                <a:solidFill>
                  <a:srgbClr val="00B050"/>
                </a:solidFill>
                <a:latin typeface="Monotype Corsiva" pitchFamily="66" charset="0"/>
              </a:rPr>
              <a:t>М.К.Юзбекова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                                                                                        </a:t>
            </a:r>
          </a:p>
          <a:p>
            <a:pPr algn="ctr"/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SC01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28604"/>
            <a:ext cx="2214578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157087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Когда я кушаю, я никого не слушаю!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E:\DSC01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2286016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4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Когда я кушаю, я никого не слушаю!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E:\DSC01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00808"/>
            <a:ext cx="2428892" cy="1156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10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Ты осанку береги-правильно сиди, ходи. Пей по больше молока-кальций нужен нам всегда!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E:\DSC01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00808"/>
            <a:ext cx="2357454" cy="1228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19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SC01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76672"/>
            <a:ext cx="1857388" cy="130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7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Ты расчёску уважай, другим её не давай!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DSC01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2357454" cy="1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87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Вдох- с улыбкой день встречаем, выдох-всё мы замечаем!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E:\DSC01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28800"/>
            <a:ext cx="2500330" cy="1228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60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SC01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76672"/>
            <a:ext cx="1928826" cy="1094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16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Если будешь унывать, плакать, ныть, скучать, страдать, можешь даже очень быстро ты здоровье потерять!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DSC01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628800"/>
            <a:ext cx="2643206" cy="94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47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SC01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76672"/>
            <a:ext cx="1857388" cy="130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974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476672"/>
            <a:ext cx="8135938" cy="4752975"/>
          </a:xfrm>
          <a:ln>
            <a:solidFill>
              <a:srgbClr val="92D050"/>
            </a:solidFill>
          </a:ln>
        </p:spPr>
        <p:txBody>
          <a:bodyPr/>
          <a:lstStyle/>
          <a:p>
            <a:pPr eaLnBrk="1" hangingPunct="1"/>
            <a:endParaRPr lang="ru-RU" sz="4800" b="1" dirty="0" smtClean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Prezentacii.com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15616" y="476672"/>
            <a:ext cx="6984776" cy="2160240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Monotype Corsiva" pitchFamily="66" charset="0"/>
              </a:rPr>
              <a:t>«Забота о здоровье – это важнейший труд воспитателя. От 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жизнерадостности</a:t>
            </a:r>
            <a:r>
              <a:rPr lang="ru-RU" sz="2000" b="1" dirty="0">
                <a:solidFill>
                  <a:srgbClr val="00B050"/>
                </a:solidFill>
                <a:latin typeface="Monotype Corsiva" pitchFamily="66" charset="0"/>
              </a:rPr>
              <a:t>, бодрости детей зависит их духовная жизнь, мировоззрение, умственное развитие, прочность знаний, вера в свои силы»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Monotype Corsiva" pitchFamily="66" charset="0"/>
              </a:rPr>
              <a:t>В. А. Сухомлинский </a:t>
            </a:r>
          </a:p>
        </p:txBody>
      </p:sp>
      <p:pic>
        <p:nvPicPr>
          <p:cNvPr id="1026" name="Picture 2" descr="E:\DSC01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492896"/>
            <a:ext cx="5357849" cy="2221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Физкультурой занимаюсь, чтобы быть красивой. И всегда всем улыбаюсь, чтобы быть счастливой!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DSC0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2643206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41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SC01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04664"/>
            <a:ext cx="1928826" cy="1667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357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SC01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04664"/>
            <a:ext cx="1500198" cy="1166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58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Песни, кто всегда поёт и с улыбкою живёт, ничего тому не страшно- много лет он проживёт!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E:\DSC0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00808"/>
            <a:ext cx="2428892" cy="942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084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Массажные дорожки (профилактика плоскостопия)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E:\DSC01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2286016" cy="1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608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L:\шаблоны\best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08012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7358114" cy="3543312"/>
          </a:xfrm>
        </p:spPr>
        <p:txBody>
          <a:bodyPr/>
          <a:lstStyle/>
          <a:p>
            <a:pPr eaLnBrk="1" hangingPunct="1"/>
            <a:r>
              <a:rPr lang="ru-RU" dirty="0"/>
              <a:t>с</a:t>
            </a:r>
            <a:r>
              <a:rPr lang="ru-RU" dirty="0" smtClean="0"/>
              <a:t>охранение и укрепление физического и психофизического здоровья детей;</a:t>
            </a:r>
          </a:p>
          <a:p>
            <a:pPr eaLnBrk="1" hangingPunct="1"/>
            <a:r>
              <a:rPr lang="ru-RU" dirty="0"/>
              <a:t>в</a:t>
            </a:r>
            <a:r>
              <a:rPr lang="ru-RU" dirty="0" smtClean="0"/>
              <a:t>оспитание культурно-гигиенических навыков;</a:t>
            </a:r>
          </a:p>
          <a:p>
            <a:pPr eaLnBrk="1" hangingPunct="1"/>
            <a:r>
              <a:rPr lang="ru-RU" dirty="0"/>
              <a:t>ф</a:t>
            </a:r>
            <a:r>
              <a:rPr lang="ru-RU" dirty="0" smtClean="0"/>
              <a:t>ормирование начальных представлений о здоровом образе жизни.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611560" y="546795"/>
            <a:ext cx="7848872" cy="2304256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Раннее детство- период интенсивного физического и психофизического развития. Именно в этом возрасте умственное и нравственное становление ребёнка предопределено его физическим состоянием и настроением. Дети раннего возраста особенно нуждаются в зрительных, слуховых впечатлениях и движениях. Удовлетворение сенсомоторной потребности вызывает у ребенка интерес к окружающему миру. Двигательная активность способствует его быстрому физическому и умственному развитию.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SC01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00042"/>
            <a:ext cx="1928826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71484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SC01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28604"/>
            <a:ext cx="2928958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335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SC01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71480"/>
            <a:ext cx="2214578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786046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Здоровы образ жизни-полезен он для всех! Здоровы образ жизни-удача и успех!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DSC01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88"/>
            <a:ext cx="2571768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1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SC01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71480"/>
            <a:ext cx="1857388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7010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5757</TotalTime>
  <Words>280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Слайд 1</vt:lpstr>
      <vt:lpstr>Слайд 2</vt:lpstr>
      <vt:lpstr>Задачи: </vt:lpstr>
      <vt:lpstr>Слайд 4</vt:lpstr>
      <vt:lpstr>Слайд 5</vt:lpstr>
      <vt:lpstr>Слайд 6</vt:lpstr>
      <vt:lpstr>Слайд 7</vt:lpstr>
      <vt:lpstr>Здоровы образ жизни-полезен он для всех! Здоровы образ жизни-удача и успех!</vt:lpstr>
      <vt:lpstr>Слайд 9</vt:lpstr>
      <vt:lpstr>Слайд 10</vt:lpstr>
      <vt:lpstr>Когда я кушаю, я никого не слушаю!</vt:lpstr>
      <vt:lpstr>Когда я кушаю, я никого не слушаю!</vt:lpstr>
      <vt:lpstr>Ты осанку береги-правильно сиди, ходи. Пей по больше молока-кальций нужен нам всегда!</vt:lpstr>
      <vt:lpstr>Слайд 14</vt:lpstr>
      <vt:lpstr>Ты расчёску уважай, другим её не давай!</vt:lpstr>
      <vt:lpstr>Вдох- с улыбкой день встречаем, выдох-всё мы замечаем!</vt:lpstr>
      <vt:lpstr>Слайд 17</vt:lpstr>
      <vt:lpstr>Если будешь унывать, плакать, ныть, скучать, страдать, можешь даже очень быстро ты здоровье потерять!</vt:lpstr>
      <vt:lpstr>Слайд 19</vt:lpstr>
      <vt:lpstr>Физкультурой занимаюсь, чтобы быть красивой. И всегда всем улыбаюсь, чтобы быть счастливой!</vt:lpstr>
      <vt:lpstr>Слайд 21</vt:lpstr>
      <vt:lpstr>Слайд 22</vt:lpstr>
      <vt:lpstr>Песни, кто всегда поёт и с улыбкою живёт, ничего тому не страшно- много лет он проживёт!</vt:lpstr>
      <vt:lpstr>Массажные дорожки (профилактика плоскостопия)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FuckYouBill</cp:lastModifiedBy>
  <cp:revision>810</cp:revision>
  <dcterms:created xsi:type="dcterms:W3CDTF">2010-05-23T14:28:12Z</dcterms:created>
  <dcterms:modified xsi:type="dcterms:W3CDTF">2013-01-26T23:22:33Z</dcterms:modified>
</cp:coreProperties>
</file>