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1" r:id="rId3"/>
    <p:sldId id="285" r:id="rId4"/>
    <p:sldId id="289" r:id="rId5"/>
    <p:sldId id="280" r:id="rId6"/>
    <p:sldId id="290" r:id="rId7"/>
    <p:sldId id="296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2D8E-BF24-4E6C-AEDD-6DA79F153CC1}" type="datetimeFigureOut">
              <a:rPr lang="ru-RU" smtClean="0"/>
              <a:pPr/>
              <a:t>26.10.2013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B224-4679-44FB-80E1-B247299FE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5/86/699/86699964_large_dorojnoedvijenie11.jpg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img0.liveinternet.ru/images/attach/c/5/86/699/86699962_large_dorojnoedvijenie9.jpg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ownloads\72039451_j291158_12956169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763688" cy="3203987"/>
          </a:xfrm>
          <a:prstGeom prst="rect">
            <a:avLst/>
          </a:prstGeom>
          <a:noFill/>
        </p:spPr>
      </p:pic>
      <p:pic>
        <p:nvPicPr>
          <p:cNvPr id="6" name="Picture 2" descr="C:\Users\Оксана\Downloads\33-image7.jpg"/>
          <p:cNvPicPr>
            <a:picLocks noChangeAspect="1" noChangeArrowheads="1"/>
          </p:cNvPicPr>
          <p:nvPr/>
        </p:nvPicPr>
        <p:blipFill>
          <a:blip r:embed="rId3" cstate="print"/>
          <a:srcRect b="89347"/>
          <a:stretch>
            <a:fillRect/>
          </a:stretch>
        </p:blipFill>
        <p:spPr bwMode="auto">
          <a:xfrm>
            <a:off x="1979712" y="260648"/>
            <a:ext cx="6912768" cy="558062"/>
          </a:xfrm>
          <a:prstGeom prst="rect">
            <a:avLst/>
          </a:prstGeom>
          <a:noFill/>
        </p:spPr>
      </p:pic>
      <p:pic>
        <p:nvPicPr>
          <p:cNvPr id="7" name="Picture 2" descr="C:\Users\Оксана\Downloads\33-image7.jpg"/>
          <p:cNvPicPr>
            <a:picLocks noChangeAspect="1" noChangeArrowheads="1"/>
          </p:cNvPicPr>
          <p:nvPr/>
        </p:nvPicPr>
        <p:blipFill>
          <a:blip r:embed="rId3" cstate="print"/>
          <a:srcRect t="11016"/>
          <a:stretch>
            <a:fillRect/>
          </a:stretch>
        </p:blipFill>
        <p:spPr bwMode="auto">
          <a:xfrm>
            <a:off x="2123728" y="1052736"/>
            <a:ext cx="6546053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Pictures\картинки пдд\SHablon-prezentatsii-po-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4418657" cy="33123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338934">
            <a:off x="4347132" y="132864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Здесь не катится автобус,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Здесь трамваи не пройдут,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Здесь спокойно пешеходы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Вдоль по улице идут.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5" descr="C:\Users\Оксана\Downloads\big_8946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1" y="1412777"/>
            <a:ext cx="1853177" cy="13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92064" y="3284984"/>
            <a:ext cx="2151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Железная дорога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2636" y="6309320"/>
            <a:ext cx="1113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тротуар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6237312"/>
            <a:ext cx="177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автомагистраль</a:t>
            </a:r>
            <a:endParaRPr lang="ru-RU" b="1" dirty="0"/>
          </a:p>
        </p:txBody>
      </p:sp>
      <p:pic>
        <p:nvPicPr>
          <p:cNvPr id="12" name="Picture 2" descr="C:\Users\Оксана\Pictures\картинки пдд\72039451_j291158_12956169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90700" cy="2476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67944" y="0"/>
            <a:ext cx="3024336" cy="40011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Угадай загадку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61048"/>
            <a:ext cx="345338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861048"/>
            <a:ext cx="22479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3 -0.15474 L 0.34463 -0.48776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286375"/>
            <a:ext cx="1762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1781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05425"/>
            <a:ext cx="1781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509120"/>
            <a:ext cx="1971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2228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908720"/>
            <a:ext cx="25336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0"/>
            <a:ext cx="7105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51520" y="46531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6136" y="5301208"/>
            <a:ext cx="660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530120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48264" y="450912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1556792"/>
            <a:ext cx="6600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7308 L 0.0010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4 -0.05088 L -0.50677 -0.229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64 -0.19889 L 0.58664 -0.531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6142 L 0.00243 -0.17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664"/>
            <a:ext cx="546735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Оксана\Pictures\картинки пдд\pdd_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618785" cy="25731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87824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Что нам поможет указать,</a:t>
            </a:r>
          </a:p>
          <a:p>
            <a:r>
              <a:rPr lang="ru-RU" dirty="0" smtClean="0">
                <a:latin typeface="Comic Sans MS" pitchFamily="66" charset="0"/>
              </a:rPr>
              <a:t> что в данном месте можно</a:t>
            </a:r>
          </a:p>
          <a:p>
            <a:r>
              <a:rPr lang="ru-RU" dirty="0" smtClean="0">
                <a:latin typeface="Comic Sans MS" pitchFamily="66" charset="0"/>
              </a:rPr>
              <a:t> переходить улицу?</a:t>
            </a:r>
            <a:endParaRPr lang="ru-RU" dirty="0"/>
          </a:p>
        </p:txBody>
      </p:sp>
      <p:pic>
        <p:nvPicPr>
          <p:cNvPr id="1026" name="Picture 2" descr="C:\Users\Оксана\Pictures\картинки пдд\v-orshovcy-nasmert-sbit-peshehod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81128"/>
            <a:ext cx="1800200" cy="2088232"/>
          </a:xfrm>
          <a:prstGeom prst="rect">
            <a:avLst/>
          </a:prstGeom>
          <a:noFill/>
        </p:spPr>
      </p:pic>
      <p:pic>
        <p:nvPicPr>
          <p:cNvPr id="10" name="Picture 2" descr="C:\Users\Оксана\Pictures\картинки пдд\72039451_j291158_12956169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3300" y="4221088"/>
            <a:ext cx="1790700" cy="24765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9992" y="188640"/>
            <a:ext cx="3528392" cy="461665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Ответь на вопрос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2600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636912"/>
            <a:ext cx="1400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71 -0.21757 L 0.51371 -0.550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Pictures\картинки пдд\d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332" y="923014"/>
            <a:ext cx="6359012" cy="4771349"/>
          </a:xfrm>
          <a:prstGeom prst="rect">
            <a:avLst/>
          </a:prstGeom>
          <a:noFill/>
        </p:spPr>
      </p:pic>
      <p:pic>
        <p:nvPicPr>
          <p:cNvPr id="1027" name="Picture 3" descr="C:\Users\Оксана\Pictures\картинки пдд\v-orshovcy-nasmert-sbit-peshehod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1036637" cy="1085850"/>
          </a:xfrm>
          <a:prstGeom prst="rect">
            <a:avLst/>
          </a:prstGeom>
          <a:noFill/>
        </p:spPr>
      </p:pic>
      <p:pic>
        <p:nvPicPr>
          <p:cNvPr id="4" name="Picture 2" descr="C:\Users\Оксана\Pictures\картинки пдд\194108.jpg"/>
          <p:cNvPicPr>
            <a:picLocks noChangeAspect="1" noChangeArrowheads="1"/>
          </p:cNvPicPr>
          <p:nvPr/>
        </p:nvPicPr>
        <p:blipFill>
          <a:blip r:embed="rId4" cstate="print"/>
          <a:srcRect l="27320" t="56418" r="62285" b="25613"/>
          <a:stretch>
            <a:fillRect/>
          </a:stretch>
        </p:blipFill>
        <p:spPr bwMode="auto">
          <a:xfrm>
            <a:off x="5004048" y="4581128"/>
            <a:ext cx="792088" cy="1008112"/>
          </a:xfrm>
          <a:prstGeom prst="rect">
            <a:avLst/>
          </a:prstGeom>
          <a:noFill/>
        </p:spPr>
      </p:pic>
      <p:pic>
        <p:nvPicPr>
          <p:cNvPr id="5" name="Picture 5" descr="C:\Users\Оксана\Downloads\220px-Zebrastreife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348880"/>
            <a:ext cx="2095500" cy="3103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332656"/>
            <a:ext cx="4708981" cy="461665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Поможем малышу перейти дорогу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ксана\Pictures\картинки пдд\194108.jpg"/>
          <p:cNvPicPr>
            <a:picLocks noChangeAspect="1" noChangeArrowheads="1"/>
          </p:cNvPicPr>
          <p:nvPr/>
        </p:nvPicPr>
        <p:blipFill>
          <a:blip r:embed="rId2" cstate="print"/>
          <a:srcRect l="27320" t="56418" r="62285" b="25613"/>
          <a:stretch>
            <a:fillRect/>
          </a:stretch>
        </p:blipFill>
        <p:spPr bwMode="auto">
          <a:xfrm>
            <a:off x="3059832" y="4725144"/>
            <a:ext cx="1296144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15816" y="6237312"/>
            <a:ext cx="1924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Для пешеходов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Оксана\Pictures\картинки пдд\1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772816"/>
            <a:ext cx="2592288" cy="381642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164288" y="2204864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36296" y="3284984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64288" y="4365104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876256" y="5733256"/>
            <a:ext cx="185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Для водителей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Оксана\Downloads\traffic_runnn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2816"/>
            <a:ext cx="2592288" cy="376601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948264" y="332656"/>
            <a:ext cx="2051267" cy="830997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бывают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светофоры?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C:\Users\Оксана\Pictures\картинки пдд\98010829_large_686627_b16a24a1507c.jpg"/>
          <p:cNvPicPr>
            <a:picLocks noChangeAspect="1" noChangeArrowheads="1"/>
          </p:cNvPicPr>
          <p:nvPr/>
        </p:nvPicPr>
        <p:blipFill>
          <a:blip r:embed="rId5" cstate="print"/>
          <a:srcRect r="18627" b="20183"/>
          <a:stretch>
            <a:fillRect/>
          </a:stretch>
        </p:blipFill>
        <p:spPr bwMode="auto">
          <a:xfrm>
            <a:off x="0" y="0"/>
            <a:ext cx="6343288" cy="4293096"/>
          </a:xfrm>
          <a:prstGeom prst="rect">
            <a:avLst/>
          </a:prstGeom>
          <a:noFill/>
        </p:spPr>
      </p:pic>
      <p:pic>
        <p:nvPicPr>
          <p:cNvPr id="15" name="Picture 2" descr="C:\Users\Оксана\Downloads\74716045_tuc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0"/>
            <a:ext cx="825021" cy="83671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23528" y="32129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Три разноцветных круга</a:t>
            </a:r>
          </a:p>
          <a:p>
            <a:r>
              <a:rPr lang="ru-RU" sz="2000" b="1" dirty="0" smtClean="0"/>
              <a:t>Мигают друг за другом.</a:t>
            </a:r>
          </a:p>
          <a:p>
            <a:r>
              <a:rPr lang="ru-RU" sz="2000" b="1" dirty="0" smtClean="0"/>
              <a:t>Светятся, моргают –</a:t>
            </a:r>
          </a:p>
          <a:p>
            <a:r>
              <a:rPr lang="ru-RU" sz="2000" b="1" dirty="0" smtClean="0"/>
              <a:t>Людям помогают.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ксана\Downloads\11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1844824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Командуя жезлом,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Он всех направляет.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И всем перекрёстком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Один управляет,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Он словно волшебник,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Машин дрессировщик,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 имя ему….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C:\Users\Оксана\Downloads\f_4d4dcf451b5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12776"/>
            <a:ext cx="32403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ксана\Pictures\картинки пдд\72039451_j291158_12956169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3300" y="4221088"/>
            <a:ext cx="1790700" cy="247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0"/>
            <a:ext cx="4228530" cy="461665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Ответь на вопрос правильно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620688"/>
            <a:ext cx="127444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548680"/>
            <a:ext cx="127444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548680"/>
            <a:ext cx="127444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04248" y="548680"/>
            <a:ext cx="1274440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-37638" y="3212976"/>
            <a:ext cx="2019848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регулирует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движение, если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сломался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светофор?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orojnoe-dvijenie-11 (493x700, 282Kb)">
            <a:hlinkClick r:id="rId3" tgtFrame="&quot;_blank&quot;"/>
          </p:cNvPr>
          <p:cNvPicPr/>
          <p:nvPr/>
        </p:nvPicPr>
        <p:blipFill>
          <a:blip r:embed="rId4" cstate="print"/>
          <a:srcRect l="4600" t="44147" r="75465" b="38294"/>
          <a:stretch>
            <a:fillRect/>
          </a:stretch>
        </p:blipFill>
        <p:spPr bwMode="auto">
          <a:xfrm>
            <a:off x="971600" y="548680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520" y="3212976"/>
            <a:ext cx="1708096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держит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руках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регулировщик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orojnoe-dvijenie-11 (493x700, 282Kb)">
            <a:hlinkClick r:id="rId3" tgtFrame="&quot;_blank&quot;"/>
          </p:cNvPr>
          <p:cNvPicPr/>
          <p:nvPr/>
        </p:nvPicPr>
        <p:blipFill>
          <a:blip r:embed="rId4" cstate="print"/>
          <a:srcRect l="23931" t="44147" r="56134" b="38294"/>
          <a:stretch>
            <a:fillRect/>
          </a:stretch>
        </p:blipFill>
        <p:spPr bwMode="auto">
          <a:xfrm>
            <a:off x="2915816" y="476672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3212976"/>
            <a:ext cx="1990417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каком жесте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регулировщика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переходить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дорогу?</a:t>
            </a:r>
          </a:p>
        </p:txBody>
      </p:sp>
      <p:pic>
        <p:nvPicPr>
          <p:cNvPr id="16" name="Рисунок 15" descr="dorojnoe-dvijenie-11 (493x700, 282Kb)">
            <a:hlinkClick r:id="rId3" tgtFrame="&quot;_blank&quot;"/>
          </p:cNvPr>
          <p:cNvPicPr/>
          <p:nvPr/>
        </p:nvPicPr>
        <p:blipFill>
          <a:blip r:embed="rId4" cstate="print"/>
          <a:srcRect l="44470" t="44127" r="35595" b="38255"/>
          <a:stretch>
            <a:fillRect/>
          </a:stretch>
        </p:blipFill>
        <p:spPr bwMode="auto">
          <a:xfrm>
            <a:off x="4716016" y="476672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51520" y="3284984"/>
            <a:ext cx="1468031" cy="9233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можно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переходить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дорогу?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dorojnoe-dvijenie-11 (493x700, 282Kb)">
            <a:hlinkClick r:id="rId3" tgtFrame="&quot;_blank&quot;"/>
          </p:cNvPr>
          <p:cNvPicPr/>
          <p:nvPr/>
        </p:nvPicPr>
        <p:blipFill>
          <a:blip r:embed="rId4" cstate="print"/>
          <a:srcRect l="63974" t="44130" r="15385" b="38188"/>
          <a:stretch>
            <a:fillRect/>
          </a:stretch>
        </p:blipFill>
        <p:spPr bwMode="auto">
          <a:xfrm>
            <a:off x="6516216" y="476672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orojnoe-dvijenie-9 (493x700, 300Kb)">
            <a:hlinkClick r:id="rId5" tgtFrame="&quot;_blank&quot;"/>
          </p:cNvPr>
          <p:cNvPicPr/>
          <p:nvPr/>
        </p:nvPicPr>
        <p:blipFill>
          <a:blip r:embed="rId6" cstate="print"/>
          <a:srcRect l="5089" t="37256" r="7132" b="20639"/>
          <a:stretch>
            <a:fillRect/>
          </a:stretch>
        </p:blipFill>
        <p:spPr bwMode="auto">
          <a:xfrm>
            <a:off x="2123728" y="2924944"/>
            <a:ext cx="52565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131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303</cp:revision>
  <dcterms:created xsi:type="dcterms:W3CDTF">2013-03-15T15:46:30Z</dcterms:created>
  <dcterms:modified xsi:type="dcterms:W3CDTF">2013-10-26T19:33:57Z</dcterms:modified>
</cp:coreProperties>
</file>