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76" r:id="rId6"/>
    <p:sldId id="259" r:id="rId7"/>
    <p:sldId id="260" r:id="rId8"/>
    <p:sldId id="261" r:id="rId9"/>
    <p:sldId id="277" r:id="rId10"/>
    <p:sldId id="262" r:id="rId11"/>
    <p:sldId id="263" r:id="rId12"/>
    <p:sldId id="264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7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786314" cy="344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risunok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43042" cy="1658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43116"/>
            <a:ext cx="6929486" cy="421484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r">
              <a:spcAft>
                <a:spcPts val="1200"/>
              </a:spcAft>
            </a:pP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Международный кулинарный фестиваль</a:t>
            </a:r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54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54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г. Москва, 2012 год</a:t>
            </a:r>
            <a:endParaRPr lang="ru-RU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2060" y="0"/>
            <a:ext cx="3971940" cy="17526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образования города Москвы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Северо-Восточное окружное управление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ЦРР – Детский сад № 1888</a:t>
            </a:r>
            <a:b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№ </a:t>
            </a: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«Гномики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</a:t>
            </a:r>
            <a:r>
              <a:rPr lang="ru-RU" sz="1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Охоян</a:t>
            </a: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А.Р., Новосёлова Ю.Г.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4" y="1142984"/>
            <a:ext cx="8401086" cy="56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МОЛДОВА</a:t>
            </a:r>
            <a:endParaRPr lang="ru-RU" sz="5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357554" y="1142984"/>
            <a:ext cx="54914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Мозаика природы и труда,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Молдова милая моя.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Застывших волн зелёные холмы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И хлебный запах стриженной копны,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Гроздь винограда, солнца жар,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Прохлада сада, абрикос пожар,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Искусственных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озёр блестящих зеркала,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Бунт горных рек Днестра, Прута,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Молдова милая моя!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Национальные костюмы Молдовы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285860"/>
            <a:ext cx="424489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Национальные блюда Молдовы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Популярное блюдо в Молдове – это мамалыга. Готовится она из густо заваренной кукурузной муки и подается обычно с брынзой, молоком, а также с борщом, соленой рыбой, шкварками.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7" y="4071943"/>
            <a:ext cx="3452835" cy="258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71942"/>
            <a:ext cx="3357586" cy="251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54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АРМЕНИЯ</a:t>
            </a:r>
            <a:endParaRPr lang="ru-RU" spc="600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098" y="910811"/>
            <a:ext cx="8096306" cy="580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7158" y="928670"/>
            <a:ext cx="54292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Армения! Бессмертен твой народ,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Он не числом прославлен, а уменьем —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И на него глядят с недоуменьем: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Что он предвидит? Что изобретет?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В какой еще посмотрит телескоп,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Какое чудо вырастит в долине.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Через какой перемахнет окоп, </a:t>
            </a:r>
            <a:b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Чтоб вместе с нами ликовать в Берлине?!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Национальные костюмы Армении</a:t>
            </a:r>
            <a:endParaRPr lang="ru-RU" sz="4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350643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923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В группе «Гномики» - 24 воспитанника.  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Наши дети - представители различных народов и национальностей. Культурные традиции  этих народов, 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их самобытность и уникальность  - это неисчерпаемый кладезь знаний  для нашего подрастающего поколения.</a:t>
            </a:r>
            <a:r>
              <a:rPr lang="ru-RU" sz="2400" dirty="0" smtClean="0">
                <a:solidFill>
                  <a:srgbClr val="00B0F0"/>
                </a:solidFill>
              </a:rPr>
              <a:t/>
            </a:r>
            <a:br>
              <a:rPr lang="ru-RU" sz="2400" dirty="0" smtClean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3 IMG_9794 гномики-март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428868"/>
            <a:ext cx="5786478" cy="401177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643570" y="2643182"/>
            <a:ext cx="3214710" cy="3071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Поэтому целью проведения нашего международного фестиваля стало знакомство детей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с национальными кулинарными традициями.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Страны и участники фестиваля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643998" cy="5643602"/>
          </a:xfrm>
          <a:effectLst/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						</a:t>
            </a:r>
            <a:r>
              <a:rPr lang="ru-RU" sz="2800" b="1" dirty="0" err="1" smtClean="0">
                <a:solidFill>
                  <a:srgbClr val="00B0F0"/>
                </a:solidFill>
              </a:rPr>
              <a:t>Зулпиев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Зулпи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lvl="0"/>
            <a:r>
              <a:rPr lang="ru-RU" b="1" dirty="0" smtClean="0">
                <a:solidFill>
                  <a:srgbClr val="00B0F0"/>
                </a:solidFill>
              </a:rPr>
              <a:t>Дагестан	</a:t>
            </a:r>
            <a:r>
              <a:rPr lang="en-US" b="1" dirty="0" smtClean="0">
                <a:solidFill>
                  <a:srgbClr val="00B0F0"/>
                </a:solidFill>
              </a:rPr>
              <a:t>		</a:t>
            </a:r>
            <a:r>
              <a:rPr lang="ru-RU" b="1" dirty="0" smtClean="0">
                <a:solidFill>
                  <a:srgbClr val="00B0F0"/>
                </a:solidFill>
              </a:rPr>
              <a:t>	</a:t>
            </a:r>
            <a:r>
              <a:rPr lang="ru-RU" sz="2800" b="1" dirty="0" err="1" smtClean="0">
                <a:solidFill>
                  <a:srgbClr val="00B0F0"/>
                </a:solidFill>
              </a:rPr>
              <a:t>Рамазанова</a:t>
            </a:r>
            <a:r>
              <a:rPr lang="ru-RU" sz="2800" b="1" dirty="0" smtClean="0">
                <a:solidFill>
                  <a:srgbClr val="00B0F0"/>
                </a:solidFill>
              </a:rPr>
              <a:t> Амина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lvl="0"/>
            <a:endParaRPr lang="ru-RU" sz="2800" b="1" dirty="0" smtClean="0">
              <a:solidFill>
                <a:srgbClr val="00B0F0"/>
              </a:solidFill>
            </a:endParaRPr>
          </a:p>
          <a:p>
            <a:pPr lvl="0"/>
            <a:r>
              <a:rPr lang="ru-RU" b="1" dirty="0" smtClean="0">
                <a:solidFill>
                  <a:srgbClr val="00B0F0"/>
                </a:solidFill>
              </a:rPr>
              <a:t>Молдавия			</a:t>
            </a:r>
            <a:r>
              <a:rPr lang="ru-RU" sz="2800" b="1" dirty="0" err="1" smtClean="0">
                <a:solidFill>
                  <a:srgbClr val="00B0F0"/>
                </a:solidFill>
              </a:rPr>
              <a:t>Талгаренко</a:t>
            </a:r>
            <a:r>
              <a:rPr lang="ru-RU" sz="2800" b="1" dirty="0" smtClean="0">
                <a:solidFill>
                  <a:srgbClr val="00B0F0"/>
                </a:solidFill>
              </a:rPr>
              <a:t> Константин</a:t>
            </a:r>
          </a:p>
          <a:p>
            <a:pPr lvl="0">
              <a:buNone/>
            </a:pPr>
            <a:endParaRPr lang="ru-RU" sz="2800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Армения	</a:t>
            </a:r>
            <a:r>
              <a:rPr lang="en-US" b="1" dirty="0" smtClean="0">
                <a:solidFill>
                  <a:srgbClr val="00B0F0"/>
                </a:solidFill>
              </a:rPr>
              <a:t>	</a:t>
            </a:r>
            <a:r>
              <a:rPr lang="ru-RU" b="1" dirty="0" smtClean="0">
                <a:solidFill>
                  <a:srgbClr val="00B0F0"/>
                </a:solidFill>
              </a:rPr>
              <a:t>		 </a:t>
            </a:r>
            <a:r>
              <a:rPr lang="ru-RU" sz="2800" b="1" dirty="0" err="1" smtClean="0">
                <a:solidFill>
                  <a:srgbClr val="00B0F0"/>
                </a:solidFill>
              </a:rPr>
              <a:t>Данилян</a:t>
            </a:r>
            <a:r>
              <a:rPr lang="ru-RU" sz="2800" b="1" dirty="0" smtClean="0">
                <a:solidFill>
                  <a:srgbClr val="00B0F0"/>
                </a:solidFill>
              </a:rPr>
              <a:t> Регина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						 </a:t>
            </a:r>
            <a:r>
              <a:rPr lang="ru-RU" sz="2800" b="1" dirty="0" err="1" smtClean="0">
                <a:solidFill>
                  <a:srgbClr val="00B0F0"/>
                </a:solidFill>
              </a:rPr>
              <a:t>Аветисян</a:t>
            </a:r>
            <a:r>
              <a:rPr lang="ru-RU" sz="2800" b="1" dirty="0" smtClean="0">
                <a:solidFill>
                  <a:srgbClr val="00B0F0"/>
                </a:solidFill>
              </a:rPr>
              <a:t> Алина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endParaRPr lang="ru-RU" sz="28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		</a:t>
            </a:r>
            <a:r>
              <a:rPr lang="ru-RU" sz="2800" b="1" dirty="0" smtClean="0">
                <a:solidFill>
                  <a:srgbClr val="00B0F0"/>
                </a:solidFill>
              </a:rPr>
              <a:t>				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Малхасян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Андраник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	</a:t>
            </a:r>
            <a:endParaRPr lang="ru-RU" dirty="0" smtClean="0">
              <a:solidFill>
                <a:srgbClr val="00B0F0"/>
              </a:solidFill>
            </a:endParaRPr>
          </a:p>
          <a:p>
            <a:pPr lvl="0"/>
            <a:r>
              <a:rPr lang="ru-RU" b="1" dirty="0" smtClean="0">
                <a:solidFill>
                  <a:srgbClr val="00B0F0"/>
                </a:solidFill>
              </a:rPr>
              <a:t>Татарстан</a:t>
            </a:r>
            <a:r>
              <a:rPr lang="en-US" b="1" dirty="0" smtClean="0">
                <a:solidFill>
                  <a:srgbClr val="00B0F0"/>
                </a:solidFill>
              </a:rPr>
              <a:t>	</a:t>
            </a:r>
            <a:r>
              <a:rPr lang="ru-RU" b="1" dirty="0" smtClean="0">
                <a:solidFill>
                  <a:srgbClr val="00B0F0"/>
                </a:solidFill>
              </a:rPr>
              <a:t>			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Шигапова</a:t>
            </a:r>
            <a:r>
              <a:rPr lang="ru-RU" sz="2800" b="1" dirty="0" smtClean="0">
                <a:solidFill>
                  <a:srgbClr val="00B0F0"/>
                </a:solidFill>
              </a:rPr>
              <a:t> Ирина</a:t>
            </a:r>
          </a:p>
          <a:p>
            <a:pPr lvl="0"/>
            <a:endParaRPr lang="en-US" b="1" dirty="0" smtClean="0">
              <a:solidFill>
                <a:srgbClr val="00B0F0"/>
              </a:solidFill>
            </a:endParaRPr>
          </a:p>
          <a:p>
            <a:pPr lvl="0"/>
            <a:r>
              <a:rPr lang="ru-RU" b="1" dirty="0" smtClean="0">
                <a:solidFill>
                  <a:srgbClr val="00B0F0"/>
                </a:solidFill>
              </a:rPr>
              <a:t>Россия				 </a:t>
            </a:r>
            <a:r>
              <a:rPr lang="ru-RU" sz="2800" b="1" dirty="0" smtClean="0">
                <a:solidFill>
                  <a:srgbClr val="00B0F0"/>
                </a:solidFill>
              </a:rPr>
              <a:t>Мельниченко Анастасия</a:t>
            </a:r>
          </a:p>
          <a:p>
            <a:pPr lvl="0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						 </a:t>
            </a:r>
            <a:r>
              <a:rPr lang="ru-RU" sz="2800" b="1" dirty="0" err="1" smtClean="0">
                <a:solidFill>
                  <a:srgbClr val="00B0F0"/>
                </a:solidFill>
              </a:rPr>
              <a:t>Мисько</a:t>
            </a:r>
            <a:r>
              <a:rPr lang="ru-RU" sz="2800" b="1" dirty="0" smtClean="0">
                <a:solidFill>
                  <a:srgbClr val="00B0F0"/>
                </a:solidFill>
              </a:rPr>
              <a:t> Арина</a:t>
            </a:r>
          </a:p>
          <a:p>
            <a:pPr lvl="0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						 </a:t>
            </a:r>
            <a:r>
              <a:rPr lang="ru-RU" sz="2800" b="1" dirty="0" smtClean="0">
                <a:solidFill>
                  <a:srgbClr val="00B0F0"/>
                </a:solidFill>
              </a:rPr>
              <a:t>Мальков Илья</a:t>
            </a:r>
          </a:p>
          <a:p>
            <a:pPr lvl="0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						 </a:t>
            </a:r>
            <a:r>
              <a:rPr lang="ru-RU" sz="2800" b="1" dirty="0" smtClean="0">
                <a:solidFill>
                  <a:srgbClr val="00B0F0"/>
                </a:solidFill>
              </a:rPr>
              <a:t>Агафонов Ярослав</a:t>
            </a:r>
          </a:p>
          <a:p>
            <a:pPr lvl="0"/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1" y="844123"/>
            <a:ext cx="2214579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190" y="1852128"/>
            <a:ext cx="2214000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190" y="2857496"/>
            <a:ext cx="2214000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2214000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929092"/>
            <a:ext cx="2214000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39131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8143932" cy="5516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43932" cy="868346"/>
          </a:xfrm>
        </p:spPr>
        <p:txBody>
          <a:bodyPr>
            <a:normAutofit fontScale="90000"/>
          </a:bodyPr>
          <a:lstStyle/>
          <a:p>
            <a:r>
              <a:rPr lang="ru-RU" sz="60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ДАГЕСТАН</a:t>
            </a:r>
            <a:endParaRPr lang="ru-RU" sz="6000" b="1" spc="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0" y="1357298"/>
            <a:ext cx="4000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Люблю тебя я всей душой,</a:t>
            </a:r>
            <a:b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О, Дагестан, мой край родной!</a:t>
            </a:r>
            <a:b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Не нужно мне заморских стран</a:t>
            </a:r>
            <a:b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Ты так прекрасен, Дагестан!</a:t>
            </a:r>
            <a: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600" b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Национальные костюмы Дагестана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4"/>
            <a:ext cx="38576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36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42984"/>
            <a:ext cx="3357586" cy="549684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79563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14818"/>
            <a:ext cx="2928958" cy="235745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143380"/>
            <a:ext cx="3286148" cy="250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Национальные блюда Дагестана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Чуду - национальное блюдо дагестанской кухни. По своей сути это - пирожки со всевозможной начинкой. Их пекут на сухой сковороде, затем смазывают топлёным маслом и складывают горкой. 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143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Международный кулинарный фестиваль   г. Москва, 2012 год</vt:lpstr>
      <vt:lpstr>Презентация PowerPoint</vt:lpstr>
      <vt:lpstr>В группе «Гномики» - 24 воспитанника.   Наши дети - представители различных народов и национальностей. Культурные традиции  этих народов,  их самобытность и уникальность  - это неисчерпаемый кладезь знаний  для нашего подрастающего поколения. </vt:lpstr>
      <vt:lpstr>Страны и участники фестиваля</vt:lpstr>
      <vt:lpstr>Презентация PowerPoint</vt:lpstr>
      <vt:lpstr>ДАГЕСТАН</vt:lpstr>
      <vt:lpstr>Национальные костюмы Дагестана</vt:lpstr>
      <vt:lpstr>Национальные блюда Дагестана</vt:lpstr>
      <vt:lpstr>Презентация PowerPoint</vt:lpstr>
      <vt:lpstr>МОЛДОВА</vt:lpstr>
      <vt:lpstr>Национальные костюмы Молдовы</vt:lpstr>
      <vt:lpstr>Национальные блюда Молдовы</vt:lpstr>
      <vt:lpstr>Презентация PowerPoint</vt:lpstr>
      <vt:lpstr>АРМЕНИЯ</vt:lpstr>
      <vt:lpstr>Национальные костюмы Армении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кулинарный фестиваль</dc:title>
  <dc:creator>Speed_XP</dc:creator>
  <cp:lastModifiedBy>lenovo</cp:lastModifiedBy>
  <cp:revision>64</cp:revision>
  <dcterms:created xsi:type="dcterms:W3CDTF">2012-05-09T18:03:48Z</dcterms:created>
  <dcterms:modified xsi:type="dcterms:W3CDTF">2012-11-11T20:53:59Z</dcterms:modified>
</cp:coreProperties>
</file>