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21444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Заголовок </a:t>
            </a:r>
            <a:r>
              <a:rPr lang="ru-RU" b="1" i="1" dirty="0" smtClean="0">
                <a:solidFill>
                  <a:srgbClr val="7030A0"/>
                </a:solidFill>
              </a:rPr>
              <a:t>презентации</a:t>
            </a: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4786322"/>
            <a:ext cx="5643602" cy="142876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Подзаголовок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Заголовок презентации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Алекс</cp:lastModifiedBy>
  <cp:revision>7</cp:revision>
  <dcterms:created xsi:type="dcterms:W3CDTF">2012-05-18T13:41:25Z</dcterms:created>
  <dcterms:modified xsi:type="dcterms:W3CDTF">2012-05-18T18:13:49Z</dcterms:modified>
</cp:coreProperties>
</file>