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artly.ru/galerei/foto-zolotaja_hohloma.html/attachment/0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rtly.ru/galerei/foto-zolotaja_hohloma.html/attachment/002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www.artly.ru/galerei/foto-zolotaja_hohloma.html/attachment/0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67944" y="836712"/>
            <a:ext cx="4404324" cy="5256584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Простые по форме, а радуют взор. </a:t>
            </a:r>
            <a:br>
              <a:rPr lang="ru-RU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Богат и наряден чудесный узор.</a:t>
            </a:r>
            <a: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4" name="Рисунок 8" descr="img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3630613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0040"/>
            <a:ext cx="4032448" cy="55572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По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золоту фона затейливой змейкой</a:t>
            </a:r>
            <a:b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onotype Corsiva" pitchFamily="66" charset="0"/>
              </a:rPr>
            </a:b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 орнамент здесь вьется, попробуй сумей-ка.</a:t>
            </a:r>
            <a: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4" name="Рисунок 9" descr="img2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68760"/>
            <a:ext cx="381642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11" descr="img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51641">
            <a:off x="279400" y="247650"/>
            <a:ext cx="2860675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" descr="img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9517" y="1628800"/>
            <a:ext cx="232283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6" descr="img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70196">
            <a:off x="5866109" y="2351953"/>
            <a:ext cx="2395338" cy="390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5976664" cy="2736304"/>
          </a:xfrm>
        </p:spPr>
        <p:txBody>
          <a:bodyPr>
            <a:normAutofit/>
          </a:bodyPr>
          <a:lstStyle/>
          <a:p>
            <a:pPr indent="180975" algn="just">
              <a:buNone/>
            </a:pPr>
            <a:r>
              <a:rPr lang="ru-RU" sz="2800" b="1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Где-то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Кудрины по черному полю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мерцают, как звезды . </a:t>
            </a:r>
          </a:p>
          <a:p>
            <a:pPr indent="180975" algn="just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Еще характерен для всей Хохломы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  <a:p>
            <a:pPr indent="180975" algn="just" eaLnBrk="0" hangingPunct="0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чудесный рисунок волшебной травы.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  <a:latin typeface="Monotype Corsiva" pitchFamily="66" charset="0"/>
            </a:endParaRPr>
          </a:p>
          <a:p>
            <a:pPr indent="180975">
              <a:buNone/>
            </a:pPr>
            <a:endParaRPr lang="ru-RU" sz="2800" b="1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pic>
        <p:nvPicPr>
          <p:cNvPr id="4" name="Рисунок 13" descr="img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3096344" cy="359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img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60648"/>
            <a:ext cx="28575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2" descr="img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3" y="2286000"/>
            <a:ext cx="278606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Хохломская роспись на красном форе">
            <a:hlinkClick r:id="rId2" tooltip="Хохломская роспись на красном форе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2736304" cy="2736304"/>
          </a:xfrm>
          <a:prstGeom prst="rect">
            <a:avLst/>
          </a:prstGeom>
          <a:noFill/>
        </p:spPr>
      </p:pic>
      <p:pic>
        <p:nvPicPr>
          <p:cNvPr id="39940" name="Picture 4" descr="Хохломская роспись на золотом фоне">
            <a:hlinkClick r:id="rId4" tooltip="Хохломская роспись на золотом фоне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1484784"/>
            <a:ext cx="2880320" cy="3600400"/>
          </a:xfrm>
          <a:prstGeom prst="rect">
            <a:avLst/>
          </a:prstGeom>
          <a:noFill/>
        </p:spPr>
      </p:pic>
      <p:pic>
        <p:nvPicPr>
          <p:cNvPr id="39942" name="Picture 6" descr="Черно-желтые хохломские узоры">
            <a:hlinkClick r:id="rId6" tooltip="Черно-желтые хохломские узоры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4077072"/>
            <a:ext cx="2736304" cy="24482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75856" y="980728"/>
            <a:ext cx="4392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Хохломская роспись –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Алых ягод россыпь.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Отголоски лета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зелени травы.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Рощи – перелески.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Шелковые всплески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Солнечно-медовой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Золотой листвы.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36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Простые по форме, а радуют взор.  Богат и наряден чудесный узор. </vt:lpstr>
      <vt:lpstr>По золоту фона затейливой змейкой  орнамент здесь вьется, попробуй сумей-ка. 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zzz</dc:creator>
  <cp:lastModifiedBy>zzz</cp:lastModifiedBy>
  <cp:revision>5</cp:revision>
  <dcterms:created xsi:type="dcterms:W3CDTF">2013-02-11T15:12:47Z</dcterms:created>
  <dcterms:modified xsi:type="dcterms:W3CDTF">2013-02-11T16:17:57Z</dcterms:modified>
</cp:coreProperties>
</file>