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7" r:id="rId4"/>
    <p:sldId id="26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44983-C491-4B97-9BA0-F6D2E61327BE}" type="datetimeFigureOut">
              <a:rPr lang="ru-RU" smtClean="0"/>
              <a:t>19.05.2012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EA0C-EC3A-4311-9812-FDB8BBF5B03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44983-C491-4B97-9BA0-F6D2E61327BE}" type="datetimeFigureOut">
              <a:rPr lang="ru-RU" smtClean="0"/>
              <a:t>19.05.2012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EA0C-EC3A-4311-9812-FDB8BBF5B0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44983-C491-4B97-9BA0-F6D2E61327BE}" type="datetimeFigureOut">
              <a:rPr lang="ru-RU" smtClean="0"/>
              <a:t>19.05.2012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EA0C-EC3A-4311-9812-FDB8BBF5B0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44983-C491-4B97-9BA0-F6D2E61327BE}" type="datetimeFigureOut">
              <a:rPr lang="ru-RU" smtClean="0"/>
              <a:t>19.05.2012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EA0C-EC3A-4311-9812-FDB8BBF5B0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44983-C491-4B97-9BA0-F6D2E61327BE}" type="datetimeFigureOut">
              <a:rPr lang="ru-RU" smtClean="0"/>
              <a:t>19.05.2012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EA0C-EC3A-4311-9812-FDB8BBF5B03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44983-C491-4B97-9BA0-F6D2E61327BE}" type="datetimeFigureOut">
              <a:rPr lang="ru-RU" smtClean="0"/>
              <a:t>19.05.2012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EA0C-EC3A-4311-9812-FDB8BBF5B0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44983-C491-4B97-9BA0-F6D2E61327BE}" type="datetimeFigureOut">
              <a:rPr lang="ru-RU" smtClean="0"/>
              <a:t>19.05.2012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EA0C-EC3A-4311-9812-FDB8BBF5B0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44983-C491-4B97-9BA0-F6D2E61327BE}" type="datetimeFigureOut">
              <a:rPr lang="ru-RU" smtClean="0"/>
              <a:t>19.05.2012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EA0C-EC3A-4311-9812-FDB8BBF5B0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44983-C491-4B97-9BA0-F6D2E61327BE}" type="datetimeFigureOut">
              <a:rPr lang="ru-RU" smtClean="0"/>
              <a:t>19.05.2012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EA0C-EC3A-4311-9812-FDB8BBF5B0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44983-C491-4B97-9BA0-F6D2E61327BE}" type="datetimeFigureOut">
              <a:rPr lang="ru-RU" smtClean="0"/>
              <a:t>19.05.2012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EA0C-EC3A-4311-9812-FDB8BBF5B0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44983-C491-4B97-9BA0-F6D2E61327BE}" type="datetimeFigureOut">
              <a:rPr lang="ru-RU" smtClean="0"/>
              <a:t>19.05.2012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2D3EA0C-EC3A-4311-9812-FDB8BBF5B03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A44983-C491-4B97-9BA0-F6D2E61327BE}" type="datetimeFigureOut">
              <a:rPr lang="ru-RU" smtClean="0"/>
              <a:t>19.05.2012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D3EA0C-EC3A-4311-9812-FDB8BBF5B034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772400" cy="1362456"/>
          </a:xfrm>
        </p:spPr>
        <p:txBody>
          <a:bodyPr/>
          <a:lstStyle/>
          <a:p>
            <a:pPr algn="ctr"/>
            <a:r>
              <a:rPr lang="ru-RU" sz="115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Святки</a:t>
            </a:r>
            <a:endParaRPr lang="ru-RU" sz="115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6061953" cy="427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40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5157192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800" dirty="0"/>
              <a:t>Святки на </a:t>
            </a:r>
            <a:r>
              <a:rPr lang="ru-RU" sz="2800" dirty="0" smtClean="0"/>
              <a:t>Руси сопровождались </a:t>
            </a:r>
            <a:r>
              <a:rPr lang="ru-RU" sz="2800" dirty="0"/>
              <a:t>множеством обычаев, обрядов, поверий, примет, гаданий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260648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Святки </a:t>
            </a:r>
            <a:r>
              <a:rPr lang="ru-RU" sz="2000" dirty="0"/>
              <a:t>(зимние) — период времени, приуроченный к зимнему солнцевороту, который открывал народный солнечный год. Святки длились двенадцать дней (по числу месяцев года), с Рождества Христова до Крещения Господня, и включали в себя Васильев день.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496" y="1844824"/>
            <a:ext cx="2493214" cy="32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978914"/>
            <a:ext cx="2525638" cy="310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73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Зимние </a:t>
            </a:r>
            <a:r>
              <a:rPr lang="ru-RU" sz="2400" dirty="0"/>
              <a:t>святки начинались с </a:t>
            </a:r>
            <a:r>
              <a:rPr lang="ru-RU" sz="2400" dirty="0" err="1"/>
              <a:t>колядования</a:t>
            </a:r>
            <a:r>
              <a:rPr lang="ru-RU" sz="2400" dirty="0"/>
              <a:t>. Молодежь рядилась и обходила все дома в деревне со святочными песнями.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793" y="1700808"/>
            <a:ext cx="6176423" cy="463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516216" y="2060848"/>
            <a:ext cx="21602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Коляда, коляда!</a:t>
            </a:r>
          </a:p>
          <a:p>
            <a:r>
              <a:rPr lang="ru-RU" sz="2000" dirty="0"/>
              <a:t>Пришла коляда</a:t>
            </a:r>
          </a:p>
          <a:p>
            <a:r>
              <a:rPr lang="ru-RU" sz="2000" dirty="0"/>
              <a:t>На канун Рождества;</a:t>
            </a:r>
          </a:p>
          <a:p>
            <a:r>
              <a:rPr lang="ru-RU" sz="2000" dirty="0"/>
              <a:t>Мы ходили, мы искали</a:t>
            </a:r>
          </a:p>
          <a:p>
            <a:r>
              <a:rPr lang="ru-RU" sz="2000" dirty="0"/>
              <a:t>Коляду святую</a:t>
            </a:r>
          </a:p>
          <a:p>
            <a:r>
              <a:rPr lang="ru-RU" sz="2000" dirty="0"/>
              <a:t>По всем по дворам, по </a:t>
            </a:r>
            <a:r>
              <a:rPr lang="ru-RU" sz="2000" dirty="0" err="1"/>
              <a:t>проулочкам</a:t>
            </a:r>
            <a:r>
              <a:rPr lang="ru-RU" sz="2000" dirty="0"/>
              <a:t>.</a:t>
            </a:r>
          </a:p>
          <a:p>
            <a:r>
              <a:rPr lang="ru-RU" sz="2000" dirty="0"/>
              <a:t>Нашли коляду..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909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124744"/>
            <a:ext cx="3474720" cy="2606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183" y="1146888"/>
            <a:ext cx="3445193" cy="25838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7584" y="4077072"/>
            <a:ext cx="7632848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Здравствуйте, хозяин с хозяйкой!</a:t>
            </a:r>
          </a:p>
          <a:p>
            <a:pPr algn="ctr"/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 Новым годом! С праздничком!</a:t>
            </a:r>
          </a:p>
          <a:p>
            <a:pPr algn="ctr"/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Открывайте сундучки, доставайте пятачки.</a:t>
            </a:r>
          </a:p>
          <a:p>
            <a:pPr algn="ctr"/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Если нету пятачка, подавайте пирога.</a:t>
            </a:r>
          </a:p>
          <a:p>
            <a:pPr algn="ctr"/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Не дадите пирога, я корову за рога,</a:t>
            </a:r>
          </a:p>
          <a:p>
            <a:pPr algn="ctr"/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Поведу на Торжок, там продам за пирожок. </a:t>
            </a:r>
          </a:p>
        </p:txBody>
      </p:sp>
    </p:spTree>
    <p:extLst>
      <p:ext uri="{BB962C8B-B14F-4D97-AF65-F5344CB8AC3E}">
        <p14:creationId xmlns:p14="http://schemas.microsoft.com/office/powerpoint/2010/main" val="312833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168</TotalTime>
  <Words>149</Words>
  <Application>Microsoft Office PowerPoint</Application>
  <PresentationFormat>Экран (4:3)</PresentationFormat>
  <Paragraphs>17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Поток</vt:lpstr>
      <vt:lpstr>Святки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20</cp:revision>
  <dcterms:created xsi:type="dcterms:W3CDTF">2012-05-19T04:30:36Z</dcterms:created>
  <dcterms:modified xsi:type="dcterms:W3CDTF">2012-05-19T12:46:21Z</dcterms:modified>
</cp:coreProperties>
</file>