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70" r:id="rId4"/>
    <p:sldId id="296" r:id="rId5"/>
    <p:sldId id="29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63A3-0301-436B-A793-A5F9B31A45A5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F4C0-F562-43CE-BE3C-6574D23BE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63A3-0301-436B-A793-A5F9B31A45A5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F4C0-F562-43CE-BE3C-6574D23BE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63A3-0301-436B-A793-A5F9B31A45A5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F4C0-F562-43CE-BE3C-6574D23BE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63A3-0301-436B-A793-A5F9B31A45A5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F4C0-F562-43CE-BE3C-6574D23BE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63A3-0301-436B-A793-A5F9B31A45A5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F4C0-F562-43CE-BE3C-6574D23BE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63A3-0301-436B-A793-A5F9B31A45A5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F4C0-F562-43CE-BE3C-6574D23BE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63A3-0301-436B-A793-A5F9B31A45A5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F4C0-F562-43CE-BE3C-6574D23BE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63A3-0301-436B-A793-A5F9B31A45A5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F4C0-F562-43CE-BE3C-6574D23BE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63A3-0301-436B-A793-A5F9B31A45A5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F4C0-F562-43CE-BE3C-6574D23BE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63A3-0301-436B-A793-A5F9B31A45A5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F4C0-F562-43CE-BE3C-6574D23BE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63A3-0301-436B-A793-A5F9B31A45A5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F4C0-F562-43CE-BE3C-6574D23BE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763A3-0301-436B-A793-A5F9B31A45A5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DF4C0-F562-43CE-BE3C-6574D23BE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 descr="kartina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detia-65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9688"/>
            <a:ext cx="3384376" cy="2808312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699792" y="151180"/>
            <a:ext cx="471601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cs typeface="Times New Roman" pitchFamily="18" charset="0"/>
              </a:rPr>
              <a:t>На занятии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«Наши помощники – органы чувств»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в факультативной  форме закрепляются знания детей об органах чувств; уточняется, какое значение для человека имеют органы чувств, при восприятии им окружающего мира; развиваются  тактильные, зрительные, слуховые, вкусовые ощущения; воспитывается бережное отношение детей к органам чувств, культуре их охраны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 descr="kartina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979712" y="978986"/>
            <a:ext cx="583264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етоды и приемы,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используемые на занятии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наглядные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словесные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игровые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практические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9" name="Рисунок 8" descr="detia-38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3016"/>
            <a:ext cx="2195736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 descr="kartina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69" name="Picture 1" descr="D:\Разное\фото\103_FUJI\DSCF3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3816424" cy="30243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2" descr="D:\Разное\фото\103_FUJI\DSCF3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3744416" cy="29523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2" descr="D:\Разное\фото\103_FUJI\DSCF3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60648"/>
            <a:ext cx="3744416" cy="28803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3" descr="D:\Разное\фото\103_FUJI\DSCF38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501008"/>
            <a:ext cx="3744416" cy="30243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5508104" y="2708920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Проблемные ситуации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5805264"/>
            <a:ext cx="35311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Приемы </a:t>
            </a:r>
            <a:r>
              <a:rPr lang="ru-RU" sz="4000" b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ТРИЗа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060848"/>
            <a:ext cx="37137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Наблюдения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самонаблюдения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 descr="kartina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D:\Разное\фото\103_FUJI\DSCF3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456384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D:\Разное\фото\103_FUJI\DSCF38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3816424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D:\Разное\фото\103_FUJI\DSCF38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3707904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1" descr="D:\Разное\фото\103_FUJI\DSCF38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861048"/>
            <a:ext cx="327585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043608" y="3140968"/>
            <a:ext cx="7752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Дидактические, подвижные игры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1844824"/>
            <a:ext cx="47155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Упражнения, опыты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5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75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75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 descr="kartina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24" name="Picture 4" descr="D:\Разное\фото\103_FUJI\DSCF3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563888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D:\Разное\фото\103_FUJI\DSCF38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0648"/>
            <a:ext cx="4320480" cy="2952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3" descr="D:\Разное\фото\103_FUJI\DSCF38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789040"/>
            <a:ext cx="3491880" cy="2780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 descr="D:\Разное\фото\103_FUJI\DSCF38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284984"/>
            <a:ext cx="4104456" cy="33569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115616" y="2420888"/>
            <a:ext cx="31236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Различные</a:t>
            </a:r>
            <a:endParaRPr lang="ru-RU" sz="4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3140968"/>
            <a:ext cx="31550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гимнастики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85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Новикова</dc:creator>
  <cp:lastModifiedBy>Новикова</cp:lastModifiedBy>
  <cp:revision>51</cp:revision>
  <dcterms:created xsi:type="dcterms:W3CDTF">2011-11-02T04:13:23Z</dcterms:created>
  <dcterms:modified xsi:type="dcterms:W3CDTF">2011-11-18T15:30:16Z</dcterms:modified>
</cp:coreProperties>
</file>