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9C7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60236-EFE8-4FD0-883A-6EB328291436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81C37-EEF2-4D14-962A-DAE7C65F6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81C37-EEF2-4D14-962A-DAE7C65F60D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5E79-8B6B-43CE-846B-969A47A9D1D4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4907-1B0B-4F92-8695-6D750CCE5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5E79-8B6B-43CE-846B-969A47A9D1D4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4907-1B0B-4F92-8695-6D750CCE5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5E79-8B6B-43CE-846B-969A47A9D1D4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4907-1B0B-4F92-8695-6D750CCE5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5E79-8B6B-43CE-846B-969A47A9D1D4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4907-1B0B-4F92-8695-6D750CCE5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5E79-8B6B-43CE-846B-969A47A9D1D4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4907-1B0B-4F92-8695-6D750CCE5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5E79-8B6B-43CE-846B-969A47A9D1D4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4907-1B0B-4F92-8695-6D750CCE5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5E79-8B6B-43CE-846B-969A47A9D1D4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4907-1B0B-4F92-8695-6D750CCE5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5E79-8B6B-43CE-846B-969A47A9D1D4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4907-1B0B-4F92-8695-6D750CCE5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5E79-8B6B-43CE-846B-969A47A9D1D4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4907-1B0B-4F92-8695-6D750CCE5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5E79-8B6B-43CE-846B-969A47A9D1D4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4907-1B0B-4F92-8695-6D750CCE5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5E79-8B6B-43CE-846B-969A47A9D1D4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7884907-1B0B-4F92-8695-6D750CCE5D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DA5E79-8B6B-43CE-846B-969A47A9D1D4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884907-1B0B-4F92-8695-6D750CCE5DC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280996"/>
            <a:ext cx="5602814" cy="3372140"/>
          </a:xfrm>
        </p:spPr>
        <p:txBody>
          <a:bodyPr>
            <a:norm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</a:rPr>
              <a:t>Организация предметно-развивающей среды в ДОУ</a:t>
            </a:r>
            <a:endParaRPr lang="ru-RU" sz="5400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5661248"/>
            <a:ext cx="5760640" cy="1008112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Подготовительная группа.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Подготовила воспитатель Полуэктова Н.М.</a:t>
            </a:r>
            <a:endParaRPr lang="ru-RU" sz="28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5000">
    <p:dissolve/>
    <p:sndAc>
      <p:stSnd>
        <p:snd r:embed="rId3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Активная зона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855248"/>
            <a:ext cx="4176464" cy="659352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Центр    сюжетных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868144" y="1859757"/>
            <a:ext cx="2818656" cy="65484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игр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SDC15914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>
            <a:off x="457200" y="2922786"/>
            <a:ext cx="4040188" cy="3458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7" descr="DSC00846 (2).JPG"/>
          <p:cNvPicPr>
            <a:picLocks noGrp="1" noChangeAspect="1"/>
          </p:cNvPicPr>
          <p:nvPr>
            <p:ph sz="quarter" idx="4"/>
          </p:nvPr>
        </p:nvPicPr>
        <p:blipFill>
          <a:blip r:embed="rId4" cstate="email"/>
          <a:stretch>
            <a:fillRect/>
          </a:stretch>
        </p:blipFill>
        <p:spPr>
          <a:xfrm>
            <a:off x="5223470" y="2924944"/>
            <a:ext cx="3597002" cy="3436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5000">
    <p:dissolve/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Центр сюжетных игр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DSC00850 (2)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5067300" y="2132855"/>
            <a:ext cx="3825180" cy="4138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7" descr="SDC15915.JPG"/>
          <p:cNvPicPr>
            <a:picLocks noGrp="1" noChangeAspect="1"/>
          </p:cNvPicPr>
          <p:nvPr>
            <p:ph sz="half" idx="1"/>
          </p:nvPr>
        </p:nvPicPr>
        <p:blipFill>
          <a:blip r:embed="rId4" cstate="email"/>
          <a:stretch>
            <a:fillRect/>
          </a:stretch>
        </p:blipFill>
        <p:spPr>
          <a:xfrm>
            <a:off x="457200" y="2132856"/>
            <a:ext cx="4038600" cy="417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5000">
    <p:dissolve/>
    <p:sndAc>
      <p:stSnd>
        <p:snd r:embed="rId2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Центр  природы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SDC15909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 rot="5400000">
            <a:off x="281967" y="2448111"/>
            <a:ext cx="4038600" cy="3379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7" descr="DSC00706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4788024" y="2204864"/>
            <a:ext cx="3744416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5000">
    <p:dissolve/>
    <p:sndAc>
      <p:stSnd>
        <p:snd r:embed="rId2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ЦЕНТР  ПРИРОДЫ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SDC15908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457200" y="262334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Содержимое 4" descr="DSC00705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4648200" y="262334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5000">
    <p:dissolve/>
    <p:sndAc>
      <p:stSnd>
        <p:snd r:embed="rId2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Центр  строительно-конструктивных игр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SDC15836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 rot="5400000">
            <a:off x="245963" y="2426445"/>
            <a:ext cx="4038600" cy="3451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SDC15833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4648200" y="2132856"/>
            <a:ext cx="4038600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5000">
    <p:dissolve/>
    <p:sndAc>
      <p:stSnd>
        <p:snd r:embed="rId2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Центр строительно-конструктивных игр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DSC00857 (2)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876300" y="2404269"/>
            <a:ext cx="3200400" cy="3467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DSC00874 (2)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4672012" y="2420888"/>
            <a:ext cx="3990975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5000">
    <p:dissolve/>
    <p:sndAc>
      <p:stSnd>
        <p:snd r:embed="rId2" name="chimes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Центр двигательной активности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SDC15822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323528" y="2348881"/>
            <a:ext cx="3815680" cy="4005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DSC00738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4648200" y="2420888"/>
            <a:ext cx="4038600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5000">
    <p:dissolve/>
    <p:sndAc>
      <p:stSnd>
        <p:snd r:embed="rId2" name="chimes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Центр двигательной активности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SDC16009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457200" y="262334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Содержимое 6" descr="DSC00734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4648200" y="262334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5000">
    <p:dissolve/>
    <p:sndAc>
      <p:stSnd>
        <p:snd r:embed="rId2" name="chimes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Рабочая зона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44824"/>
            <a:ext cx="5410944" cy="669776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Центр  художественного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868144" y="1844824"/>
            <a:ext cx="2962673" cy="7200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творчества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Содержимое 6" descr="SDC15868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>
            <a:off x="457200" y="2922786"/>
            <a:ext cx="4040188" cy="3030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7" descr="SDC15867.JPG"/>
          <p:cNvPicPr>
            <a:picLocks noGrp="1" noChangeAspect="1"/>
          </p:cNvPicPr>
          <p:nvPr>
            <p:ph sz="quarter" idx="4"/>
          </p:nvPr>
        </p:nvPicPr>
        <p:blipFill>
          <a:blip r:embed="rId4" cstate="email"/>
          <a:stretch>
            <a:fillRect/>
          </a:stretch>
        </p:blipFill>
        <p:spPr>
          <a:xfrm>
            <a:off x="4645025" y="2922191"/>
            <a:ext cx="4041775" cy="3031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5000">
    <p:dissolve/>
    <p:sndAc>
      <p:stSnd>
        <p:snd r:embed="rId2" name="chimes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Центр художественного творчества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SDC15865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 rot="5400000">
            <a:off x="433152" y="2599297"/>
            <a:ext cx="3736231" cy="33794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Содержимое 5" descr="SDC15917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4648200" y="2420888"/>
            <a:ext cx="4038600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5000">
    <p:dissolve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3568" y="836712"/>
            <a:ext cx="8064896" cy="4392488"/>
          </a:xfrm>
          <a:prstGeom prst="rect">
            <a:avLst/>
          </a:prstGeom>
          <a:ln>
            <a:solidFill>
              <a:srgbClr val="149C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Целенаправленно  организованная предметно-развивающая среда в дошкольном учреждении играет большую роль в гармоничном развитии и воспитании ребёнка . Созданная эстетическая среда  вызывает  у детей  чувство радости , эмоционально  положительное отношение к детскому саду , желание посещать его , обогащает новыми впечатлениями и знаниями  , побуждает к  активной  творческой  деятельности, способствует  интеллектуальному  развитию  детей  дошкольного  возраста.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Click="0" advTm="5000">
    <p:dissolve/>
    <p:sndAc>
      <p:stSnd>
        <p:snd r:embed="rId2" name="chimes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Мини-лаборатория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SDC16005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645708" y="1935163"/>
            <a:ext cx="5852583" cy="4389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5000">
    <p:dissolve/>
    <p:sndAc>
      <p:stSnd>
        <p:snd r:embed="rId2" name="chimes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Центр театрализованной деятельности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SDC15843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5004048" y="2636912"/>
            <a:ext cx="3682752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Содержимое 9" descr="SDC16019.JPG"/>
          <p:cNvPicPr>
            <a:picLocks noGrp="1" noChangeAspect="1"/>
          </p:cNvPicPr>
          <p:nvPr>
            <p:ph sz="half" idx="1"/>
          </p:nvPr>
        </p:nvPicPr>
        <p:blipFill>
          <a:blip r:embed="rId4" cstate="email"/>
          <a:stretch>
            <a:fillRect/>
          </a:stretch>
        </p:blipFill>
        <p:spPr>
          <a:xfrm>
            <a:off x="457200" y="2636912"/>
            <a:ext cx="4038600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5000">
    <p:dissolve/>
    <p:sndAc>
      <p:stSnd>
        <p:snd r:embed="rId2" name="chimes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Родительский  уголок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SDC15936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457200" y="2348880"/>
            <a:ext cx="3754760" cy="3303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SDC15923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4860032" y="2348880"/>
            <a:ext cx="3826768" cy="3303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5000">
    <p:dissolve/>
    <p:sndAc>
      <p:stSnd>
        <p:snd r:embed="rId2" name="chimes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Родительский   уголок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SDC15932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457200" y="2276872"/>
            <a:ext cx="4038600" cy="3375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SDC15934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4648200" y="2276872"/>
            <a:ext cx="4038600" cy="3375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5000">
    <p:dissolve/>
    <p:sndAc>
      <p:stSnd>
        <p:snd r:embed="rId2" name="chimes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Родительский   уголок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SDC15924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457200" y="2204864"/>
            <a:ext cx="4038600" cy="3447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SDC15926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4648200" y="2204864"/>
            <a:ext cx="4038600" cy="3447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5000">
    <p:dissolve/>
    <p:sndAc>
      <p:stSnd>
        <p:snd r:embed="rId2" name="chimes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Наш                 участок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05264"/>
            <a:ext cx="4040188" cy="864096"/>
          </a:xfrm>
        </p:spPr>
        <p:txBody>
          <a:bodyPr/>
          <a:lstStyle/>
          <a:p>
            <a:r>
              <a:rPr lang="ru-RU" dirty="0" smtClean="0"/>
              <a:t>Нас  встречает  солнышко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949280"/>
            <a:ext cx="4041775" cy="576064"/>
          </a:xfrm>
        </p:spPr>
        <p:txBody>
          <a:bodyPr/>
          <a:lstStyle/>
          <a:p>
            <a:r>
              <a:rPr lang="ru-RU" dirty="0" smtClean="0"/>
              <a:t>Любопытные    улитки</a:t>
            </a:r>
            <a:endParaRPr lang="ru-RU" dirty="0"/>
          </a:p>
        </p:txBody>
      </p:sp>
      <p:pic>
        <p:nvPicPr>
          <p:cNvPr id="7" name="Содержимое 6" descr="DSC08858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>
            <a:off x="457200" y="2132856"/>
            <a:ext cx="3826768" cy="34818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Содержимое 9" descr="DSC08867.JPG"/>
          <p:cNvPicPr>
            <a:picLocks noGrp="1" noChangeAspect="1"/>
          </p:cNvPicPr>
          <p:nvPr>
            <p:ph sz="quarter" idx="4"/>
          </p:nvPr>
        </p:nvPicPr>
        <p:blipFill>
          <a:blip r:embed="rId4" cstate="email"/>
          <a:stretch>
            <a:fillRect/>
          </a:stretch>
        </p:blipFill>
        <p:spPr>
          <a:xfrm>
            <a:off x="4645025" y="2132856"/>
            <a:ext cx="4041775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5000">
    <p:dissolve/>
    <p:sndAc>
      <p:stSnd>
        <p:snd r:embed="rId2" name="chimes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Наш                  участок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77272"/>
            <a:ext cx="4040188" cy="576064"/>
          </a:xfrm>
        </p:spPr>
        <p:txBody>
          <a:bodyPr/>
          <a:lstStyle/>
          <a:p>
            <a:pPr algn="ctr"/>
            <a:r>
              <a:rPr lang="ru-RU" dirty="0" smtClean="0"/>
              <a:t>Весёлый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877272"/>
            <a:ext cx="4041775" cy="576064"/>
          </a:xfrm>
        </p:spPr>
        <p:txBody>
          <a:bodyPr/>
          <a:lstStyle/>
          <a:p>
            <a:pPr algn="ctr"/>
            <a:r>
              <a:rPr lang="ru-RU" dirty="0" smtClean="0"/>
              <a:t>зоопарк</a:t>
            </a:r>
            <a:endParaRPr lang="ru-RU" dirty="0"/>
          </a:p>
        </p:txBody>
      </p:sp>
      <p:pic>
        <p:nvPicPr>
          <p:cNvPr id="7" name="Содержимое 6" descr="DSC08866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>
            <a:off x="457200" y="2441839"/>
            <a:ext cx="4040188" cy="3435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7" descr="DSC08864.JPG"/>
          <p:cNvPicPr>
            <a:picLocks noGrp="1" noChangeAspect="1"/>
          </p:cNvPicPr>
          <p:nvPr>
            <p:ph sz="quarter" idx="4"/>
          </p:nvPr>
        </p:nvPicPr>
        <p:blipFill>
          <a:blip r:embed="rId4" cstate="email"/>
          <a:stretch>
            <a:fillRect/>
          </a:stretch>
        </p:blipFill>
        <p:spPr>
          <a:xfrm>
            <a:off x="4644008" y="2420888"/>
            <a:ext cx="4041775" cy="343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5000">
    <p:dissolve/>
    <p:sndAc>
      <p:stSnd>
        <p:snd r:embed="rId2" name="chimes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788808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chemeClr val="accent4">
                    <a:lumMod val="75000"/>
                  </a:schemeClr>
                </a:solidFill>
              </a:rPr>
              <a:t>Спасибо за внимание!</a:t>
            </a:r>
            <a:endParaRPr lang="ru-RU" sz="40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C:\фото для раб.стола\i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933056"/>
            <a:ext cx="3888432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фотографии\i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3933056"/>
            <a:ext cx="4248472" cy="2592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5000">
    <p:dissolve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Центры развивающей активности детей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51720" y="1855248"/>
            <a:ext cx="2445668" cy="421624"/>
          </a:xfrm>
        </p:spPr>
        <p:txBody>
          <a:bodyPr/>
          <a:lstStyle/>
          <a:p>
            <a:r>
              <a:rPr lang="ru-RU" dirty="0" smtClean="0"/>
              <a:t>                  СПОКОЙНАЯ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988840"/>
            <a:ext cx="4041775" cy="525760"/>
          </a:xfrm>
        </p:spPr>
        <p:txBody>
          <a:bodyPr/>
          <a:lstStyle/>
          <a:p>
            <a:r>
              <a:rPr lang="ru-RU" dirty="0" smtClean="0"/>
              <a:t>         ЗОНА</a:t>
            </a:r>
            <a:endParaRPr lang="ru-RU" dirty="0"/>
          </a:p>
        </p:txBody>
      </p:sp>
      <p:pic>
        <p:nvPicPr>
          <p:cNvPr id="7" name="Содержимое 6" descr="SDC15837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>
            <a:off x="457200" y="2922786"/>
            <a:ext cx="4040188" cy="3030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7" descr="SDC15840.JPG"/>
          <p:cNvPicPr>
            <a:picLocks noGrp="1" noChangeAspect="1"/>
          </p:cNvPicPr>
          <p:nvPr>
            <p:ph sz="quarter" idx="4"/>
          </p:nvPr>
        </p:nvPicPr>
        <p:blipFill>
          <a:blip r:embed="rId4" cstate="email"/>
          <a:stretch>
            <a:fillRect/>
          </a:stretch>
        </p:blipFill>
        <p:spPr>
          <a:xfrm>
            <a:off x="4645025" y="2922191"/>
            <a:ext cx="4041775" cy="3031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5000">
    <p:dissolve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Центр настольно-печатных игр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SDC16004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457200" y="2420888"/>
            <a:ext cx="3898776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Содержимое 6" descr="DSC00727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4648200" y="2420888"/>
            <a:ext cx="4038600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5000">
    <p:dissolve/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Центр литературы и обучения грамоте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SDC15826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457200" y="262334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SDC15829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4648200" y="262334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5000">
    <p:dissolve/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Центр нравственно-патриотического воспитания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SDC15929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 rot="5400000">
            <a:off x="94667" y="2546689"/>
            <a:ext cx="4063501" cy="3893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DSC00712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4648200" y="2492896"/>
            <a:ext cx="4038600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5000">
    <p:dissolve/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Центр математического развития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SDC15859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457200" y="2623344"/>
            <a:ext cx="3805311" cy="3829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SDC15864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4788024" y="2636912"/>
            <a:ext cx="3888432" cy="3829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5000">
    <p:dissolve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Центр православного воспитания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IMG_1864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457200" y="2623344"/>
            <a:ext cx="4038600" cy="3829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IMG_1865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4648200" y="2623344"/>
            <a:ext cx="4038600" cy="3829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5000">
    <p:dissolve/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«Телефон доверия»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SDC15830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645708" y="2348880"/>
            <a:ext cx="5852583" cy="3975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5000">
    <p:dissolve/>
    <p:sndAc>
      <p:stSnd>
        <p:snd r:embed="rId2" name="chimes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269</TotalTime>
  <Words>156</Words>
  <Application>Microsoft Office PowerPoint</Application>
  <PresentationFormat>Экран (4:3)</PresentationFormat>
  <Paragraphs>39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Организация предметно-развивающей среды в ДОУ</vt:lpstr>
      <vt:lpstr>Слайд 2</vt:lpstr>
      <vt:lpstr>Центры развивающей активности детей</vt:lpstr>
      <vt:lpstr>Центр настольно-печатных игр</vt:lpstr>
      <vt:lpstr>Центр литературы и обучения грамоте</vt:lpstr>
      <vt:lpstr>Центр нравственно-патриотического воспитания</vt:lpstr>
      <vt:lpstr>Центр математического развития</vt:lpstr>
      <vt:lpstr>Центр православного воспитания</vt:lpstr>
      <vt:lpstr>«Телефон доверия»</vt:lpstr>
      <vt:lpstr>Активная зона</vt:lpstr>
      <vt:lpstr>Центр сюжетных игр</vt:lpstr>
      <vt:lpstr>Центр  природы</vt:lpstr>
      <vt:lpstr>ЦЕНТР  ПРИРОДЫ</vt:lpstr>
      <vt:lpstr>Центр  строительно-конструктивных игр</vt:lpstr>
      <vt:lpstr>Центр строительно-конструктивных игр</vt:lpstr>
      <vt:lpstr>Центр двигательной активности</vt:lpstr>
      <vt:lpstr>Центр двигательной активности</vt:lpstr>
      <vt:lpstr>Рабочая зона</vt:lpstr>
      <vt:lpstr>Центр художественного творчества</vt:lpstr>
      <vt:lpstr>Мини-лаборатория</vt:lpstr>
      <vt:lpstr>Центр театрализованной деятельности</vt:lpstr>
      <vt:lpstr>Родительский  уголок</vt:lpstr>
      <vt:lpstr>Родительский   уголок</vt:lpstr>
      <vt:lpstr>Родительский   уголок</vt:lpstr>
      <vt:lpstr>Наш                 участок</vt:lpstr>
      <vt:lpstr>Наш                  участок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предметно-развивающей среды в ДОУ</dc:title>
  <dc:creator>Дом</dc:creator>
  <cp:lastModifiedBy>Дом</cp:lastModifiedBy>
  <cp:revision>35</cp:revision>
  <dcterms:created xsi:type="dcterms:W3CDTF">2013-05-11T14:28:00Z</dcterms:created>
  <dcterms:modified xsi:type="dcterms:W3CDTF">2013-10-25T07:59:35Z</dcterms:modified>
</cp:coreProperties>
</file>