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C044263-FAC0-4981-B16A-DDA12C45F328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6B688EC-3CEB-4405-8CFB-DB3977E538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044263-FAC0-4981-B16A-DDA12C45F328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B688EC-3CEB-4405-8CFB-DB3977E538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C044263-FAC0-4981-B16A-DDA12C45F328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6B688EC-3CEB-4405-8CFB-DB3977E538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044263-FAC0-4981-B16A-DDA12C45F328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B688EC-3CEB-4405-8CFB-DB3977E538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044263-FAC0-4981-B16A-DDA12C45F328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6B688EC-3CEB-4405-8CFB-DB3977E538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044263-FAC0-4981-B16A-DDA12C45F328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B688EC-3CEB-4405-8CFB-DB3977E538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044263-FAC0-4981-B16A-DDA12C45F328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B688EC-3CEB-4405-8CFB-DB3977E538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044263-FAC0-4981-B16A-DDA12C45F328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B688EC-3CEB-4405-8CFB-DB3977E538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044263-FAC0-4981-B16A-DDA12C45F328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B688EC-3CEB-4405-8CFB-DB3977E538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044263-FAC0-4981-B16A-DDA12C45F328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B688EC-3CEB-4405-8CFB-DB3977E538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044263-FAC0-4981-B16A-DDA12C45F328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B688EC-3CEB-4405-8CFB-DB3977E5382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C044263-FAC0-4981-B16A-DDA12C45F328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6B688EC-3CEB-4405-8CFB-DB3977E5382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Люби</a:t>
            </a:r>
            <a:r>
              <a:rPr lang="ru-RU" dirty="0" smtClean="0"/>
              <a:t> и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знай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свой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C000"/>
                </a:solidFill>
              </a:rPr>
              <a:t>город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3933056"/>
            <a:ext cx="7444680" cy="1872208"/>
          </a:xfrm>
        </p:spPr>
        <p:txBody>
          <a:bodyPr>
            <a:normAutofit lnSpcReduction="10000"/>
          </a:bodyPr>
          <a:lstStyle/>
          <a:p>
            <a:pPr lvl="8"/>
            <a:r>
              <a:rPr lang="ru-RU" sz="4000" dirty="0" smtClean="0">
                <a:solidFill>
                  <a:schemeClr val="tx2">
                    <a:lumMod val="10000"/>
                  </a:schemeClr>
                </a:solidFill>
              </a:rPr>
              <a:t>Экскурсия</a:t>
            </a:r>
            <a:r>
              <a:rPr lang="ru-RU" sz="4000" dirty="0" smtClean="0"/>
              <a:t> 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</a:rPr>
              <a:t>детей</a:t>
            </a:r>
            <a:r>
              <a:rPr lang="ru-RU" sz="4000" dirty="0" smtClean="0"/>
              <a:t> в </a:t>
            </a: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Екатерининский</a:t>
            </a:r>
            <a:r>
              <a:rPr lang="ru-RU" sz="4000" dirty="0" smtClean="0"/>
              <a:t> </a:t>
            </a: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дворец</a:t>
            </a:r>
          </a:p>
          <a:p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МЫ в городе ПУШКИН</a:t>
            </a:r>
            <a:endParaRPr lang="ru-RU" dirty="0"/>
          </a:p>
        </p:txBody>
      </p:sp>
      <p:pic>
        <p:nvPicPr>
          <p:cNvPr id="5" name="Содержимое 4" descr="x_7271397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542778"/>
            <a:ext cx="3521075" cy="2640806"/>
          </a:xfrm>
        </p:spPr>
      </p:pic>
      <p:pic>
        <p:nvPicPr>
          <p:cNvPr id="6" name="Содержимое 5" descr="x_e0a5f7a0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178300" y="2542778"/>
            <a:ext cx="3521075" cy="26408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Приобщение к культуре</a:t>
            </a:r>
            <a:endParaRPr lang="ru-RU" dirty="0"/>
          </a:p>
        </p:txBody>
      </p:sp>
      <p:pic>
        <p:nvPicPr>
          <p:cNvPr id="8" name="Содержимое 7" descr="x_2537467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542778"/>
            <a:ext cx="3521075" cy="2640806"/>
          </a:xfrm>
        </p:spPr>
      </p:pic>
      <p:pic>
        <p:nvPicPr>
          <p:cNvPr id="9" name="Содержимое 8" descr="x_b50fae3f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178300" y="2542778"/>
            <a:ext cx="3521075" cy="26408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20040"/>
            <a:ext cx="6652592" cy="1020728"/>
          </a:xfrm>
        </p:spPr>
        <p:txBody>
          <a:bodyPr/>
          <a:lstStyle/>
          <a:p>
            <a:r>
              <a:rPr lang="ru-RU" dirty="0" smtClean="0"/>
              <a:t>Путешествие по дворцу</a:t>
            </a:r>
            <a:endParaRPr lang="ru-RU" dirty="0"/>
          </a:p>
        </p:txBody>
      </p:sp>
      <p:pic>
        <p:nvPicPr>
          <p:cNvPr id="4" name="Содержимое 3" descr="x_fc219e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45608" y="1609725"/>
            <a:ext cx="6462184" cy="48466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Всё было интересно </a:t>
            </a:r>
            <a:endParaRPr lang="ru-RU" dirty="0"/>
          </a:p>
        </p:txBody>
      </p:sp>
      <p:pic>
        <p:nvPicPr>
          <p:cNvPr id="4" name="Содержимое 3" descr="Qw3TM4V38P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45608" y="1609725"/>
            <a:ext cx="6462184" cy="48466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</TotalTime>
  <Words>23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Люби и знай свой город</vt:lpstr>
      <vt:lpstr>МЫ в городе ПУШКИН</vt:lpstr>
      <vt:lpstr>Приобщение к культуре</vt:lpstr>
      <vt:lpstr>Путешествие по дворцу</vt:lpstr>
      <vt:lpstr>Всё было интересно 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Люби и знай свой город</dc:title>
  <dc:creator>Тамара</dc:creator>
  <cp:lastModifiedBy>Тамара</cp:lastModifiedBy>
  <cp:revision>3</cp:revision>
  <dcterms:created xsi:type="dcterms:W3CDTF">2013-04-22T16:39:06Z</dcterms:created>
  <dcterms:modified xsi:type="dcterms:W3CDTF">2013-04-22T17:06:34Z</dcterms:modified>
</cp:coreProperties>
</file>