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F9F1-24CC-4A51-A09C-36DCAAC8CB66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D178-D4BB-4D76-8ABB-918E527F4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F9F1-24CC-4A51-A09C-36DCAAC8CB66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D178-D4BB-4D76-8ABB-918E527F4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F9F1-24CC-4A51-A09C-36DCAAC8CB66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D178-D4BB-4D76-8ABB-918E527F4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F9F1-24CC-4A51-A09C-36DCAAC8CB66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D178-D4BB-4D76-8ABB-918E527F4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F9F1-24CC-4A51-A09C-36DCAAC8CB66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D178-D4BB-4D76-8ABB-918E527F4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F9F1-24CC-4A51-A09C-36DCAAC8CB66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D178-D4BB-4D76-8ABB-918E527F4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F9F1-24CC-4A51-A09C-36DCAAC8CB66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D178-D4BB-4D76-8ABB-918E527F4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F9F1-24CC-4A51-A09C-36DCAAC8CB66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D178-D4BB-4D76-8ABB-918E527F4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F9F1-24CC-4A51-A09C-36DCAAC8CB66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D178-D4BB-4D76-8ABB-918E527F4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F9F1-24CC-4A51-A09C-36DCAAC8CB66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D178-D4BB-4D76-8ABB-918E527F4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F9F1-24CC-4A51-A09C-36DCAAC8CB66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D178-D4BB-4D76-8ABB-918E527F40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7F9F1-24CC-4A51-A09C-36DCAAC8CB66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AD178-D4BB-4D76-8ABB-918E527F40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Constantia" pitchFamily="18" charset="0"/>
              </a:rPr>
              <a:t>ДОРОГИЕ РОДИТЕЛИ!</a:t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>ТАК  УЧИТЬ ОЧЕНЬ ЛЕГКО! </a:t>
            </a:r>
            <a:r>
              <a:rPr lang="ru-RU" sz="2000" dirty="0">
                <a:latin typeface="Constantia" pitchFamily="18" charset="0"/>
              </a:rPr>
              <a:t/>
            </a:r>
            <a:br>
              <a:rPr lang="ru-RU" sz="2000" dirty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>ПОПРОБУЙТЕ!</a:t>
            </a:r>
            <a:endParaRPr lang="ru-RU" sz="2000" dirty="0">
              <a:latin typeface="Constantia" pitchFamily="18" charset="0"/>
            </a:endParaRPr>
          </a:p>
        </p:txBody>
      </p:sp>
      <p:pic>
        <p:nvPicPr>
          <p:cNvPr id="1026" name="Picture 2" descr="C:\Documents and Settings\Admin\Рабочий стол\весеннее путешествие\IMG_17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3792142" cy="51435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29190" y="1643050"/>
            <a:ext cx="35004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onstantia" pitchFamily="18" charset="0"/>
              </a:rPr>
              <a:t>Мы раскрыли окна ,</a:t>
            </a:r>
          </a:p>
          <a:p>
            <a:r>
              <a:rPr lang="ru-RU" sz="2000" dirty="0" smtClean="0">
                <a:latin typeface="Constantia" pitchFamily="18" charset="0"/>
              </a:rPr>
              <a:t>Распахнули дверь.</a:t>
            </a:r>
          </a:p>
          <a:p>
            <a:r>
              <a:rPr lang="ru-RU" sz="2000" dirty="0" smtClean="0">
                <a:latin typeface="Constantia" pitchFamily="18" charset="0"/>
              </a:rPr>
              <a:t>Солнечный и мокрый </a:t>
            </a:r>
          </a:p>
          <a:p>
            <a:r>
              <a:rPr lang="ru-RU" sz="2000" dirty="0" smtClean="0">
                <a:latin typeface="Constantia" pitchFamily="18" charset="0"/>
              </a:rPr>
              <a:t>К нам пришел апрель!</a:t>
            </a:r>
          </a:p>
          <a:p>
            <a:r>
              <a:rPr lang="ru-RU" sz="2000" smtClean="0">
                <a:latin typeface="Constantia" pitchFamily="18" charset="0"/>
              </a:rPr>
              <a:t>Забурлил </a:t>
            </a:r>
            <a:r>
              <a:rPr lang="ru-RU" sz="2000" dirty="0" smtClean="0">
                <a:latin typeface="Constantia" pitchFamily="18" charset="0"/>
              </a:rPr>
              <a:t>ручьями,</a:t>
            </a:r>
          </a:p>
          <a:p>
            <a:r>
              <a:rPr lang="ru-RU" sz="2000" dirty="0" smtClean="0">
                <a:latin typeface="Constantia" pitchFamily="18" charset="0"/>
              </a:rPr>
              <a:t>Зазвенел, запел.</a:t>
            </a:r>
          </a:p>
          <a:p>
            <a:r>
              <a:rPr lang="ru-RU" sz="2000" dirty="0" smtClean="0">
                <a:latin typeface="Constantia" pitchFamily="18" charset="0"/>
              </a:rPr>
              <a:t>Первыми скворцами</a:t>
            </a:r>
          </a:p>
          <a:p>
            <a:r>
              <a:rPr lang="ru-RU" sz="2000" dirty="0" smtClean="0">
                <a:latin typeface="Constantia" pitchFamily="18" charset="0"/>
              </a:rPr>
              <a:t> на березы сел.</a:t>
            </a:r>
            <a:endParaRPr lang="ru-RU" sz="20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ДОРОГИЕ РОДИТЕЛИ! ТАК  УЧИТЬ ОЧЕНЬ ЛЕГКО!  ПОПРОБУЙТЕ!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ДОРОГИЕ РОДИТЕЛИ! ТАК  УЧИТЬ ОЧЕНЬ ЛЕГКО!  ПОПРОБУЙТЕ!</dc:title>
  <dc:creator>Admin</dc:creator>
  <cp:lastModifiedBy>Admin</cp:lastModifiedBy>
  <cp:revision>1</cp:revision>
  <dcterms:created xsi:type="dcterms:W3CDTF">2012-05-03T14:26:36Z</dcterms:created>
  <dcterms:modified xsi:type="dcterms:W3CDTF">2012-05-03T14:33:02Z</dcterms:modified>
</cp:coreProperties>
</file>