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73" r:id="rId3"/>
    <p:sldId id="278" r:id="rId4"/>
    <p:sldId id="269" r:id="rId5"/>
    <p:sldId id="276" r:id="rId6"/>
    <p:sldId id="270" r:id="rId7"/>
    <p:sldId id="271" r:id="rId8"/>
    <p:sldId id="272" r:id="rId9"/>
    <p:sldId id="277" r:id="rId10"/>
    <p:sldId id="280" r:id="rId11"/>
    <p:sldId id="279" r:id="rId12"/>
    <p:sldId id="268" r:id="rId13"/>
    <p:sldId id="281" r:id="rId14"/>
    <p:sldId id="284" r:id="rId15"/>
    <p:sldId id="285" r:id="rId16"/>
    <p:sldId id="282" r:id="rId17"/>
    <p:sldId id="283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DA98D-3EFB-4A3D-A6C1-1A725ABEA45E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AC0C-22A6-437F-A9DC-D92D5081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1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3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5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1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3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8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1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8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45D9-93CE-4905-9A97-387AAFA9DC9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AF7B2-F6EA-4C2C-AB43-72DAA615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1197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ГОСУДАРСТВЕННОЕ БЮДЖЕТНОЕ ДОШКОЛЬНОЕ ОБРАЗОВАТЕЛЬНОЕ УЧРЕЖДЕНИЕ </a:t>
            </a:r>
          </a:p>
          <a:p>
            <a:r>
              <a:rPr lang="ru-RU" smtClean="0">
                <a:solidFill>
                  <a:schemeClr val="bg1"/>
                </a:solidFill>
              </a:rPr>
              <a:t>ДЕТСКИЙ САД №20 КОМБИНИРОВАННОГО ВИДА КРАСНОГВАРДЕЙСКОГО РАЙОНА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623731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2013Г.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2471" y="2852936"/>
            <a:ext cx="5219057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КОСМОНАВТИКИ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42" y="2420888"/>
            <a:ext cx="28051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65488" y="-1140648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795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</a:rPr>
              <a:t>ПЕРВЫЙ ВЫХОД ЧЕЛОВЕКА  В ОТКРЫТЫЙ КОСМОС</a:t>
            </a:r>
            <a:endParaRPr lang="ru-RU" sz="2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520"/>
            <a:ext cx="4427984" cy="496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47" y="2276872"/>
            <a:ext cx="3585361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2338"/>
            <a:ext cx="4392488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612" y="30345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</a:rPr>
              <a:t>СКАФАНДАР «БЕРКУТ»</a:t>
            </a:r>
            <a:endParaRPr lang="ru-RU" sz="2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268760"/>
            <a:ext cx="34540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предназначался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для обеспечения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безопасного выхода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человека в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открытый космос </a:t>
            </a:r>
            <a:endParaRPr lang="ru-RU" sz="28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772661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7544" y="476671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АЛЕКСЕЙ  АРХИПОВИЧ ЛЕОНОВ</a:t>
            </a:r>
          </a:p>
          <a:p>
            <a:pPr algn="ctr"/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685" y="6305524"/>
            <a:ext cx="533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3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ВЫШЕЛ В ОТКРЫТЫЙ КОСМОС</a:t>
            </a:r>
            <a:endParaRPr lang="ru-RU" b="1" spc="3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430778"/>
            <a:ext cx="25571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18—19 марта 1965 года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совместно с Павлом Беляевым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совершил полёт в космос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качестве второго пилота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космическом корабле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«Восход-2». В ходе этого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Полёта Леонов совершил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первый в истории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космонавтики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выход в открытый космос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продолжительностью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12 минут 9 секунд.</a:t>
            </a:r>
            <a:endParaRPr lang="ru-RU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60648" y="104727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</a:rPr>
              <a:t>ГЕОРГИЙ ТИМОФЕЕВИЧ </a:t>
            </a:r>
            <a:endParaRPr lang="ru-RU" sz="2800" i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</a:rPr>
              <a:t>БЕРЕГОВОЙ</a:t>
            </a:r>
            <a:endParaRPr lang="ru-RU" sz="2800" i="1" dirty="0">
              <a:solidFill>
                <a:prstClr val="white"/>
              </a:solidFill>
            </a:endParaRPr>
          </a:p>
          <a:p>
            <a:pPr algn="ctr"/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3528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588" y="-54374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i="1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96044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264765"/>
            <a:ext cx="4642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</a:rPr>
              <a:t>ЮРИЙ ПЕТРОВИЧ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</a:rPr>
              <a:t>АРТЮХИН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0759"/>
            <a:ext cx="2736304" cy="2683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МЕРКУРИЙ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1188" y="26064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ВЕНЕРА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38631"/>
            <a:ext cx="2880319" cy="270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1" y="3541683"/>
            <a:ext cx="2792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white"/>
                </a:solidFill>
              </a:rPr>
              <a:t>ЗЕМЛЯ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6280" y="3222596"/>
            <a:ext cx="2815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dirty="0" smtClean="0">
                <a:solidFill>
                  <a:prstClr val="white"/>
                </a:solidFill>
              </a:rPr>
              <a:t>МАРС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44" y="4180656"/>
            <a:ext cx="2815475" cy="2558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0" y="660758"/>
            <a:ext cx="2646039" cy="2561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35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ЮПИТЕР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7" y="968687"/>
            <a:ext cx="2885505" cy="2676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68688"/>
            <a:ext cx="4968552" cy="2676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9554" y="509341"/>
            <a:ext cx="2641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САТУРН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67" y="3892986"/>
            <a:ext cx="274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РАН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3860" y="3901401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НЕПТУН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3240360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1512"/>
            <a:ext cx="3054974" cy="2439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" y="3056797"/>
            <a:ext cx="5142331" cy="3666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56796"/>
            <a:ext cx="3995936" cy="368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022261"/>
            <a:ext cx="334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white">
                    <a:lumMod val="95000"/>
                  </a:prstClr>
                </a:solidFill>
              </a:rPr>
              <a:t>ПОЛЕТ НА ЛУНУ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" y="116633"/>
            <a:ext cx="469535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2201" y="1052736"/>
            <a:ext cx="2592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астронавт</a:t>
            </a:r>
            <a:r>
              <a:rPr lang="ru-RU" sz="2800" i="1" spc="300" dirty="0">
                <a:solidFill>
                  <a:schemeClr val="bg1"/>
                </a:solidFill>
              </a:rPr>
              <a:t>, </a:t>
            </a:r>
            <a:endParaRPr lang="ru-RU" sz="2800" i="1" spc="300" dirty="0" smtClean="0">
              <a:solidFill>
                <a:schemeClr val="bg1"/>
              </a:solidFill>
            </a:endParaRP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первый </a:t>
            </a: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человек</a:t>
            </a:r>
            <a:r>
              <a:rPr lang="ru-RU" sz="2800" i="1" spc="300" dirty="0">
                <a:solidFill>
                  <a:schemeClr val="bg1"/>
                </a:solidFill>
              </a:rPr>
              <a:t>, </a:t>
            </a:r>
            <a:endParaRPr lang="ru-RU" sz="2800" i="1" spc="300" dirty="0" smtClean="0">
              <a:solidFill>
                <a:schemeClr val="bg1"/>
              </a:solidFill>
            </a:endParaRP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ступивший </a:t>
            </a: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на </a:t>
            </a:r>
            <a:r>
              <a:rPr lang="ru-RU" sz="2800" i="1" spc="300" dirty="0">
                <a:solidFill>
                  <a:schemeClr val="bg1"/>
                </a:solidFill>
              </a:rPr>
              <a:t>Луну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9138" y="-299054"/>
            <a:ext cx="824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i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3200" i="1" dirty="0" smtClean="0">
                <a:solidFill>
                  <a:prstClr val="white"/>
                </a:solidFill>
              </a:rPr>
              <a:t>НИЛ </a:t>
            </a:r>
            <a:r>
              <a:rPr lang="ru-RU" sz="3200" i="1" dirty="0">
                <a:solidFill>
                  <a:prstClr val="white"/>
                </a:solidFill>
              </a:rPr>
              <a:t>ОЛДЕН </a:t>
            </a:r>
            <a:r>
              <a:rPr lang="ru-RU" sz="3200" i="1" dirty="0" smtClean="0">
                <a:solidFill>
                  <a:prstClr val="white"/>
                </a:solidFill>
              </a:rPr>
              <a:t>АРМСТРОНГ</a:t>
            </a:r>
            <a:endParaRPr lang="ru-RU" sz="3200" i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4408884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6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62471" y="2852936"/>
            <a:ext cx="5219057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48" y="1347991"/>
            <a:ext cx="43204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65488" y="-1140648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5247" y="548679"/>
            <a:ext cx="3193503" cy="799311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endParaRPr lang="ru-RU" sz="6600" dirty="0" smtClean="0">
              <a:solidFill>
                <a:schemeClr val="bg1"/>
              </a:solidFill>
            </a:endParaRPr>
          </a:p>
          <a:p>
            <a:endParaRPr lang="ru-RU" sz="6600" dirty="0">
              <a:solidFill>
                <a:schemeClr val="bg1"/>
              </a:solidFill>
            </a:endParaRPr>
          </a:p>
          <a:p>
            <a:endParaRPr lang="ru-RU" sz="6600" dirty="0" smtClean="0">
              <a:solidFill>
                <a:schemeClr val="bg1"/>
              </a:solidFill>
            </a:endParaRPr>
          </a:p>
          <a:p>
            <a:endParaRPr lang="ru-RU" sz="6600" dirty="0">
              <a:solidFill>
                <a:schemeClr val="bg1"/>
              </a:solidFill>
            </a:endParaRPr>
          </a:p>
          <a:p>
            <a:endParaRPr lang="ru-RU" sz="6600" dirty="0" smtClean="0">
              <a:solidFill>
                <a:schemeClr val="bg1"/>
              </a:solidFill>
            </a:endParaRPr>
          </a:p>
          <a:p>
            <a:endParaRPr lang="ru-RU" sz="6600" dirty="0">
              <a:solidFill>
                <a:schemeClr val="bg1"/>
              </a:solidFill>
            </a:endParaRPr>
          </a:p>
          <a:p>
            <a:endParaRPr lang="ru-RU" sz="6600" dirty="0" smtClean="0">
              <a:solidFill>
                <a:schemeClr val="bg1"/>
              </a:solidFill>
            </a:endParaRPr>
          </a:p>
          <a:p>
            <a:r>
              <a:rPr lang="ru-RU" sz="6600" dirty="0" smtClean="0">
                <a:solidFill>
                  <a:schemeClr val="bg1"/>
                </a:solidFill>
              </a:rPr>
              <a:t>Спасибо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2762" y="5596463"/>
            <a:ext cx="5031451" cy="92333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endParaRPr lang="ru-RU" sz="5400" dirty="0" smtClean="0">
              <a:solidFill>
                <a:schemeClr val="bg1"/>
              </a:solidFill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за 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505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Кто первый полетел  в космос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84767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9" y="967209"/>
            <a:ext cx="4389437" cy="362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3018" y="4747697"/>
            <a:ext cx="174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ЦЫГАН и ДЕЗИК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53138" y="1727498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i="1" dirty="0">
                <a:solidFill>
                  <a:schemeClr val="bg1">
                    <a:lumMod val="95000"/>
                  </a:schemeClr>
                </a:solidFill>
              </a:rPr>
              <a:t>В 1957г. В космос отправилась</a:t>
            </a:r>
          </a:p>
          <a:p>
            <a:pPr lvl="0"/>
            <a:r>
              <a:rPr lang="ru-RU" sz="2000" i="1" dirty="0">
                <a:solidFill>
                  <a:schemeClr val="bg1">
                    <a:lumMod val="95000"/>
                  </a:schemeClr>
                </a:solidFill>
              </a:rPr>
              <a:t>ЛАЙКА</a:t>
            </a:r>
          </a:p>
        </p:txBody>
      </p:sp>
    </p:spTree>
    <p:extLst>
      <p:ext uri="{BB962C8B-B14F-4D97-AF65-F5344CB8AC3E}">
        <p14:creationId xmlns:p14="http://schemas.microsoft.com/office/powerpoint/2010/main" val="34758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432300" cy="395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869160"/>
            <a:ext cx="2098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</a:rPr>
              <a:t>БЕЛКА и СТРЕЛКА</a:t>
            </a:r>
            <a:endParaRPr lang="ru-RU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74441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5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1470974"/>
            <a:ext cx="5256584" cy="470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683568" y="620688"/>
            <a:ext cx="6152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ЮРИЙ  АЛЕКСЕЕВИЧ  ГАГАРИН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7424" y="1988840"/>
            <a:ext cx="9926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 космической </a:t>
            </a:r>
          </a:p>
          <a:p>
            <a:r>
              <a:rPr lang="ru-RU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ракете с названием </a:t>
            </a:r>
          </a:p>
          <a:p>
            <a:r>
              <a:rPr lang="ru-RU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«ВОСТОК»</a:t>
            </a:r>
          </a:p>
          <a:p>
            <a:r>
              <a:rPr lang="ru-RU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Он первым на </a:t>
            </a:r>
          </a:p>
          <a:p>
            <a:r>
              <a:rPr lang="ru-RU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планете подняться </a:t>
            </a:r>
          </a:p>
          <a:p>
            <a:r>
              <a:rPr lang="ru-RU" sz="3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к звездам смог…</a:t>
            </a:r>
            <a:endParaRPr lang="ru-RU" sz="32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9" y="4191551"/>
            <a:ext cx="2857500" cy="2556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704"/>
            <a:ext cx="514115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sz="24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sz="24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Его все по улыбке узнавали -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Такой улыбки не было второй!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Весь мир рукоплескал! Все ликовали: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Гагарин облетел наш шар земной!</a:t>
            </a:r>
          </a:p>
          <a:p>
            <a:endParaRPr lang="ru-RU" sz="24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238" y="-734334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400" i="1" dirty="0">
              <a:solidFill>
                <a:srgbClr val="F79646">
                  <a:lumMod val="20000"/>
                  <a:lumOff val="80000"/>
                </a:srgbClr>
              </a:solidFill>
            </a:endParaRPr>
          </a:p>
          <a:p>
            <a:pPr lvl="0"/>
            <a:r>
              <a:rPr lang="ru-RU" sz="2400" i="1" dirty="0">
                <a:solidFill>
                  <a:srgbClr val="F79646">
                    <a:lumMod val="20000"/>
                    <a:lumOff val="80000"/>
                  </a:srgbClr>
                </a:solidFill>
              </a:rPr>
              <a:t> 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81444"/>
            <a:ext cx="216024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5238" y="476672"/>
            <a:ext cx="8365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 помню, солнце в этот день искрилось: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Какой был удивительный апрель!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в сердце радость с гордостью </a:t>
            </a:r>
          </a:p>
          <a:p>
            <a:r>
              <a:rPr lang="ru-RU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                   светилась: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Из космоса Гагарин прилетел!</a:t>
            </a:r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052" y="4684905"/>
            <a:ext cx="6221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 тех пор приблизились неведомые дали,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Осваивают космос корабли...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 начинал - российский, славный парень,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ГАГАРИН - ПЕРВЫЙ КОСМОНАВТ ЗЕМЛИ!</a:t>
            </a:r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76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spc="300" dirty="0" smtClean="0">
                <a:solidFill>
                  <a:schemeClr val="bg1">
                    <a:lumMod val="95000"/>
                  </a:schemeClr>
                </a:solidFill>
              </a:rPr>
              <a:t>КОСМОДРОМ БАЙКОНУР</a:t>
            </a:r>
            <a:endParaRPr lang="ru-RU" sz="4800" b="1" i="1" spc="3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1470"/>
            <a:ext cx="5355853" cy="3539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2" y="3501008"/>
            <a:ext cx="4008444" cy="3006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0648"/>
            <a:ext cx="6874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РАКЕТЫ ВЗЛЕТАЮТ В КОСМОС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33238"/>
            <a:ext cx="5883399" cy="5124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987824" cy="5040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938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>
                    <a:lumMod val="95000"/>
                  </a:schemeClr>
                </a:solidFill>
              </a:rPr>
              <a:t>ПЕРВАЯ ЖЕНЩИНА-КОСМОНАВТ</a:t>
            </a:r>
          </a:p>
          <a:p>
            <a:pPr algn="ctr"/>
            <a:r>
              <a:rPr lang="ru-RU" sz="3600" i="1" dirty="0" smtClean="0">
                <a:solidFill>
                  <a:schemeClr val="bg1">
                    <a:lumMod val="95000"/>
                  </a:schemeClr>
                </a:solidFill>
              </a:rPr>
              <a:t>ВАЛЕНТИНА ВЛАДИМИРОВНА ТЕРЕШКОВА</a:t>
            </a:r>
            <a:endParaRPr lang="ru-RU" sz="3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456384" cy="4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2492896"/>
            <a:ext cx="5650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Первый в мире полёт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женщины-космонавта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совершила 16 июня 1963 года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космическом корабле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«Восток-6»,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он продолжался 2 дня и 23 часа</a:t>
            </a:r>
            <a:r>
              <a:rPr lang="ru-R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4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3000">
              <a:srgbClr val="0A128C"/>
            </a:gs>
            <a:gs pos="34000">
              <a:srgbClr val="181CC7"/>
            </a:gs>
            <a:gs pos="53000">
              <a:srgbClr val="7005D4"/>
            </a:gs>
            <a:gs pos="76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721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Садилова Ксения (8 лет)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Свердловская обл.</a:t>
            </a:r>
          </a:p>
          <a:p>
            <a:endParaRPr lang="ru-RU" sz="24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Хочу, как Терешкова,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 в космос полететь.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на все планеты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Сразу посмотреть.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Плутоне приземлиться,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Венере погулять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Луне повеселиться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 на Марсе пострелять.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Нептуне искупаться,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Юпитере скакать.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Сквозь кольца Сатурна прорваться</a:t>
            </a:r>
          </a:p>
          <a:p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на Землю вернуться опять.</a:t>
            </a:r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9150"/>
            <a:ext cx="4670425" cy="349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160240" cy="295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344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38</cp:revision>
  <dcterms:created xsi:type="dcterms:W3CDTF">2013-03-31T13:10:04Z</dcterms:created>
  <dcterms:modified xsi:type="dcterms:W3CDTF">2013-04-23T06:43:08Z</dcterms:modified>
</cp:coreProperties>
</file>