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5" r:id="rId3"/>
    <p:sldId id="296" r:id="rId4"/>
    <p:sldId id="291" r:id="rId5"/>
    <p:sldId id="294" r:id="rId6"/>
    <p:sldId id="257" r:id="rId7"/>
    <p:sldId id="256" r:id="rId8"/>
    <p:sldId id="258" r:id="rId9"/>
    <p:sldId id="28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49C-9CF4-493C-9604-9AE071A8AB5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6AC1-43F5-4139-95A9-123D699E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49C-9CF4-493C-9604-9AE071A8AB5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6AC1-43F5-4139-95A9-123D699E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49C-9CF4-493C-9604-9AE071A8AB5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6AC1-43F5-4139-95A9-123D699E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49C-9CF4-493C-9604-9AE071A8AB5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6AC1-43F5-4139-95A9-123D699E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49C-9CF4-493C-9604-9AE071A8AB5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6AC1-43F5-4139-95A9-123D699E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49C-9CF4-493C-9604-9AE071A8AB5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6AC1-43F5-4139-95A9-123D699E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49C-9CF4-493C-9604-9AE071A8AB5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6AC1-43F5-4139-95A9-123D699E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49C-9CF4-493C-9604-9AE071A8AB5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6AC1-43F5-4139-95A9-123D699E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49C-9CF4-493C-9604-9AE071A8AB5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6AC1-43F5-4139-95A9-123D699E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49C-9CF4-493C-9604-9AE071A8AB5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6AC1-43F5-4139-95A9-123D699E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49C-9CF4-493C-9604-9AE071A8AB5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6AC1-43F5-4139-95A9-123D699E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D649C-9CF4-493C-9604-9AE071A8AB5D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46AC1-43F5-4139-95A9-123D699E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73630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Интегрированное занятие «Виртуальная экскурсия по родному селу»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4653136"/>
            <a:ext cx="8229600" cy="147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МАДОУ  «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Шарлыкский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детский сад №4»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 1 категории Чернова Л.В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Карта Оренбургской области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4540" t="5947" r="3143"/>
          <a:stretch>
            <a:fillRect/>
          </a:stretch>
        </p:blipFill>
        <p:spPr bwMode="auto">
          <a:xfrm>
            <a:off x="2483768" y="0"/>
            <a:ext cx="4645535" cy="67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11247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- Посмотрите на экран – вот э</a:t>
            </a:r>
            <a:r>
              <a:rPr lang="ru-RU" sz="2000" dirty="0" smtClean="0">
                <a:solidFill>
                  <a:schemeClr val="tx1"/>
                </a:solidFill>
              </a:rPr>
              <a:t>то наш герб. Что </a:t>
            </a:r>
            <a:r>
              <a:rPr lang="ru-RU" sz="2000" dirty="0">
                <a:solidFill>
                  <a:schemeClr val="tx1"/>
                </a:solidFill>
              </a:rPr>
              <a:t>изображено на гербе нашего села? Какие цвета? Что они означают?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0"/>
            <a:ext cx="4482501" cy="56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Храм архангела Михаила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мае 2011 года была открыта Аллея Славы райцентра Шарлык, где в одном ряду с дважды Героем Советского Союза А.И. </a:t>
            </a:r>
            <a:r>
              <a:rPr lang="ru-RU" sz="1600" dirty="0" err="1" smtClean="0"/>
              <a:t>Родимцевым</a:t>
            </a:r>
            <a:r>
              <a:rPr lang="ru-RU" sz="1600" dirty="0" smtClean="0"/>
              <a:t> теперь в бронзе увековечены </a:t>
            </a:r>
            <a:r>
              <a:rPr lang="ru-RU" sz="1600" dirty="0" err="1" smtClean="0"/>
              <a:t>шарлычане-герои</a:t>
            </a:r>
            <a:r>
              <a:rPr lang="ru-RU" sz="1600" dirty="0" smtClean="0"/>
              <a:t> Великой Отечественной войны, удостоенные звания Героя Советского Союза</a:t>
            </a:r>
            <a:endParaRPr lang="ru-RU" sz="1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90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Интегрированное занятие «Виртуальная экскурсия по родному селу»</vt:lpstr>
      <vt:lpstr>Карта Оренбургской области</vt:lpstr>
      <vt:lpstr>Слайд 3</vt:lpstr>
      <vt:lpstr>Слайд 4</vt:lpstr>
      <vt:lpstr>Слайд 5</vt:lpstr>
      <vt:lpstr>Храм архангела Михаила</vt:lpstr>
      <vt:lpstr>Слайд 7</vt:lpstr>
      <vt:lpstr>Слайд 8</vt:lpstr>
      <vt:lpstr>В мае 2011 года была открыта Аллея Славы райцентра Шарлык, где в одном ряду с дважды Героем Советского Союза А.И. Родимцевым теперь в бронзе увековечены шарлычане-герои Великой Отечественной войны, удостоенные звания Героя Советского Союза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лида</dc:creator>
  <cp:lastModifiedBy>лида</cp:lastModifiedBy>
  <cp:revision>55</cp:revision>
  <dcterms:created xsi:type="dcterms:W3CDTF">2013-03-23T13:58:05Z</dcterms:created>
  <dcterms:modified xsi:type="dcterms:W3CDTF">2014-02-01T16:18:18Z</dcterms:modified>
</cp:coreProperties>
</file>