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9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2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5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9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5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3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1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8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9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D8F8A-7661-40A4-B680-234D1C5B58DC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1969-FB68-4079-BD55-A7D698511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7424"/>
            <a:ext cx="9144000" cy="72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блако 5"/>
          <p:cNvSpPr/>
          <p:nvPr/>
        </p:nvSpPr>
        <p:spPr>
          <a:xfrm>
            <a:off x="251520" y="1394137"/>
            <a:ext cx="3456384" cy="2808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 речевое развитие ребенка  существенно  продвигает и развитие его воображения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1979712" y="3645024"/>
            <a:ext cx="4536504" cy="30116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 только  появление речи, но и  важные его  моменты в ее  развитии  являются  в то же  время узловыми  моментами и в  развитии  детского  воображения</a:t>
            </a:r>
            <a:endParaRPr lang="ru-RU" sz="1600" dirty="0"/>
          </a:p>
        </p:txBody>
      </p:sp>
      <p:sp>
        <p:nvSpPr>
          <p:cNvPr id="8" name="Облако 7"/>
          <p:cNvSpPr/>
          <p:nvPr/>
        </p:nvSpPr>
        <p:spPr>
          <a:xfrm>
            <a:off x="4139952" y="671589"/>
            <a:ext cx="3456384" cy="2808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задержанные  в речевом развитии дети  оказываются  отсталыми и в  развитии  воображения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09924"/>
            <a:ext cx="3177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ФАКТОРЫ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" y="0"/>
            <a:ext cx="925238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61354" y="188640"/>
            <a:ext cx="8421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 работы с дошкольниками: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354" y="896526"/>
            <a:ext cx="8243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Обучить  детей  построению и  использованию моделей для  пересказа художественного произведения и для  сочинения собственных  историй.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251" y="1849267"/>
            <a:ext cx="87954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Данная цель  предполагает 4 этапа: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251" y="2489168"/>
            <a:ext cx="89697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1.Введение 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опредмечивающего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образа на  материале овладения   действиями  замещения (2 младшая группа);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2.Двигательное  моделирование (средняя группа);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3.Использование  готовой модели при  пересказе  сказки (старшая группа);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4.Использование  готовой  предметной модели при  создании собственных  произведений, самостоятельное  построение детьми модели собственного  сочинения.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2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04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30019" y="407367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Практическая часть: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1" y="1268760"/>
            <a:ext cx="5400599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«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опредмечивающего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образа на 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материале овладения 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действиями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замещения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 младшая группа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сюжету русской народной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сказки «Репка».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4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8"/>
          <a:stretch/>
        </p:blipFill>
        <p:spPr>
          <a:xfrm>
            <a:off x="1" y="-32026"/>
            <a:ext cx="9143999" cy="689002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31" y="2636912"/>
            <a:ext cx="2152650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45" y="2492896"/>
            <a:ext cx="20843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9246"/>
            <a:ext cx="190182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2084387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64" y="3596208"/>
            <a:ext cx="1700213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40696"/>
            <a:ext cx="17684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4" y="4187825"/>
            <a:ext cx="12557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4" y="5319627"/>
            <a:ext cx="1536700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32327"/>
            <a:ext cx="146367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59" y="5554484"/>
            <a:ext cx="115887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57" y="5700534"/>
            <a:ext cx="10731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34770"/>
            <a:ext cx="88423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4" y="6009728"/>
            <a:ext cx="7620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44" y="6322133"/>
            <a:ext cx="4079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0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187352" y="517803"/>
            <a:ext cx="6696744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Насколько удачен был предложенный опыт работы?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Можно ли использовать такие приемы для развития речи в работе </a:t>
            </a:r>
            <a:r>
              <a:rPr lang="ru-RU" sz="4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 детьми с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опорой на воображение?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514490">
            <a:off x="189621" y="2130806"/>
            <a:ext cx="2809072" cy="92718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РЕФЛЕКСИЯ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6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177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17</cp:revision>
  <dcterms:created xsi:type="dcterms:W3CDTF">2012-04-03T16:24:54Z</dcterms:created>
  <dcterms:modified xsi:type="dcterms:W3CDTF">2012-05-15T18:24:55Z</dcterms:modified>
</cp:coreProperties>
</file>