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9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9496F7-4856-4E6E-9B94-BB5C79C51A40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10085D-DB56-48D4-9ADA-7B4467589C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49.jpeg"/><Relationship Id="rId7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4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6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1128569" y="1628800"/>
            <a:ext cx="6916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 по </a:t>
            </a:r>
            <a:r>
              <a:rPr lang="ru-RU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валеологии</a:t>
            </a:r>
            <a:endParaRPr lang="ru-RU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дошколят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2849" y="5932730"/>
            <a:ext cx="48560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Автор: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генслер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Наталья Владимировна</a:t>
            </a:r>
          </a:p>
          <a:p>
            <a:pPr algn="ctr"/>
            <a:r>
              <a:rPr lang="kk-KZ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 КПП Воскресеновской сш</a:t>
            </a:r>
          </a:p>
          <a:p>
            <a:pPr algn="ctr"/>
            <a:r>
              <a:rPr lang="kk-KZ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Костанайского района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D:\мои документы\рисунки\нов картинки и аниме\multyashki-13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617" y="3416232"/>
            <a:ext cx="1592092" cy="19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hlinkClick r:id="" action="ppaction://hlinkshowjump?jump=nextslide"/>
          </p:cNvPr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8631" y="94782"/>
            <a:ext cx="666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обоняния …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мои документы\рисунки\Анатомия\kirmizi_25078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3947"/>
            <a:ext cx="2655175" cy="26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рисунки\Анатомия\02693526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70907" cy="22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рисунки\Анатомия\21079d19c2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086376"/>
            <a:ext cx="2230297" cy="21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мои документы\рисунки\Анатомия\21079d19c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1807" y="5517232"/>
            <a:ext cx="82755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мои документы\рисунки\Анатомия\026935267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131" y="5490658"/>
            <a:ext cx="941438" cy="9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мои документы\рисунки\Анатомия\kirmizi_25078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482567"/>
            <a:ext cx="992459" cy="9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>
            <a:hlinkClick r:id="" action="ppaction://hlinkshowjump?jump=nextslide"/>
          </p:cNvPr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0914" y="94782"/>
            <a:ext cx="7796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k-KZ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пищеварения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 descr="D:\мои документы\рисунки\Анатомия\21079d19c2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515" y="1124744"/>
            <a:ext cx="2230297" cy="21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мои документы\рисунки\Анатомия\21079d19c2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1807" y="5517232"/>
            <a:ext cx="82755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ои документы\рисунки\Анатомия\0_519ec_a610f443_X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83" y="1159061"/>
            <a:ext cx="2819087" cy="30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рисунки\Анатомия\ochsh-kish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493063"/>
            <a:ext cx="1109997" cy="116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ои документы\рисунки\Анатомия\ochsh-kish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854" y="2499988"/>
            <a:ext cx="2634357" cy="27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мои документы\рисунки\Анатомия\0_519ec_a610f443_XL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372" y="5461879"/>
            <a:ext cx="1103440" cy="11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/>
          </p:cNvPr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D:\мои документы\рисунки\Анатомия\02693526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70907" cy="22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рисунки\Анатомия\21079d19c2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086376"/>
            <a:ext cx="2230297" cy="21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мои документы\рисунки\Анатомия\21079d19c2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1807" y="5517232"/>
            <a:ext cx="82755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мои документы\рисунки\Анатомия\026935267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918" y="5506981"/>
            <a:ext cx="941438" cy="9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3793" y="94782"/>
            <a:ext cx="879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Определяет вкус пищи…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мои документы\рисунки\Анатомия\x_fc72d5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89" y="1717360"/>
            <a:ext cx="2567460" cy="17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мои документы\рисунки\Анатомия\x_fc72d5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447" y="5517232"/>
            <a:ext cx="1283730" cy="8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/>
          </p:cNvPr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64" y="94782"/>
            <a:ext cx="87869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быть здоровым надо…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мои документы\рисунки\нов картинки и аниме\multyashki-20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398611" cy="29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рисунки\нов картинки и аниме\multyashki-12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887" y="971691"/>
            <a:ext cx="1584176" cy="22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рисунки\нов картинки и аниме\multyashki-4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1648566" cy="17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569" y="3941976"/>
            <a:ext cx="18365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лечиться</a:t>
            </a:r>
            <a:endParaRPr lang="ru-RU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4052" y="3110991"/>
            <a:ext cx="23648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заниматься </a:t>
            </a:r>
          </a:p>
          <a:p>
            <a:pPr algn="ctr"/>
            <a:r>
              <a:rPr lang="kk-KZ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спортом</a:t>
            </a:r>
            <a:endParaRPr lang="ru-RU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8686" y="4500515"/>
            <a:ext cx="1899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отдыхать</a:t>
            </a:r>
            <a:endParaRPr lang="ru-RU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2" descr="D:\мои документы\рисунки\нов картинки и аниме\multyashki-2041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209" y="5473139"/>
            <a:ext cx="87489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ои документы\рисунки\нов картинки и аниме\multyashki-1206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345" y="5427475"/>
            <a:ext cx="792088" cy="11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мои документы\рисунки\нов картинки и аниме\multyashki-4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488" y="5427475"/>
            <a:ext cx="985727" cy="10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8532" y="476672"/>
            <a:ext cx="48205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Молодец!!!</a:t>
            </a:r>
            <a:endParaRPr lang="ru-RU" sz="88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3" name="Picture 3" descr="D:\мои документы\рисунки\нов картинки и аниме\multyashki-226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2680692" cy="321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6681950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>
            <a:hlinkClick r:id="" action="ppaction://hlinkshowjump?jump=nextslide"/>
          </p:cNvPr>
          <p:cNvSpPr/>
          <p:nvPr/>
        </p:nvSpPr>
        <p:spPr>
          <a:xfrm>
            <a:off x="3796419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854" y="94782"/>
            <a:ext cx="887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Валеология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наука о …?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671872"/>
            <a:ext cx="17043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природе</a:t>
            </a:r>
            <a:endParaRPr lang="ru-RU" sz="28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4002615" y="5671872"/>
            <a:ext cx="1891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28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8584" y="5642543"/>
            <a:ext cx="1987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животных</a:t>
            </a:r>
            <a:endParaRPr lang="ru-RU" sz="28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мои документы\рисунки\нов картинки и аниме\multyashki-9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93" y="1844824"/>
            <a:ext cx="2035499" cy="28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>
            <a:hlinkClick r:id="" action="ppaction://hlinkshowjump?jump=nextslide"/>
          </p:cNvPr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45952" y="94782"/>
            <a:ext cx="918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продукт полезный?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мои документы\рисунки\Продукты\cak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71123"/>
            <a:ext cx="2582168" cy="2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рисунки\Продукты\x_3bbbec8c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BE7"/>
              </a:clrFrom>
              <a:clrTo>
                <a:srgbClr val="FFFB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110" y="2712114"/>
            <a:ext cx="1275843" cy="18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мои документы\рисунки\Продукты\x_3bbbec8c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BE7"/>
              </a:clrFrom>
              <a:clrTo>
                <a:srgbClr val="FFFB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433" y="5546600"/>
            <a:ext cx="615912" cy="8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мои документы\рисунки\Продукты\cak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828" y="5414604"/>
            <a:ext cx="967048" cy="10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мои документы\рисунки\Продукты\FRUIT008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706" y="1484784"/>
            <a:ext cx="2260734" cy="23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мои документы\рисунки\Продукты\FRUIT008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135" y="5571083"/>
            <a:ext cx="891794" cy="9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hlinkClick r:id="" action="ppaction://hlinkshowjump?jump=nextslide"/>
          </p:cNvPr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45952" y="94782"/>
            <a:ext cx="918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продукт полезный?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мои документы\рисунки\Продукты\462px-Zguschene_molok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439" y="2636912"/>
            <a:ext cx="1509169" cy="19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рисунки\Продукты\openphotonet_tomatoes-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2" y="1448780"/>
            <a:ext cx="31686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рисунки\Продукты\1f942588231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836712"/>
            <a:ext cx="1889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мои документы\рисунки\Продукты\462px-Zguschene_molok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439" y="5478109"/>
            <a:ext cx="754584" cy="9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мои документы\рисунки\Продукты\openphotonet_tomatoes-0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183" y="5257115"/>
            <a:ext cx="1584337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мои документы\рисунки\Продукты\1f942588231e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5425">
            <a:off x="4511201" y="5209639"/>
            <a:ext cx="697663" cy="15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hlinkshowjump?jump=nextslide"/>
          </p:cNvPr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187" y="94782"/>
            <a:ext cx="8879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продукт вредный?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мои документы\рисунки\Продукты\652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59143"/>
            <a:ext cx="1910253" cy="19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рисунки\Продукты\suhariki-kirijeshki-40-gr-bekon-afacdb-10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2257"/>
            <a:ext cx="1800918" cy="18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рисунки\Продукты\0_3b3fe_155fc07_X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259382"/>
            <a:ext cx="2801254" cy="26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мои документы\рисунки\Продукты\6520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786" y="5503668"/>
            <a:ext cx="936019" cy="9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мои документы\рисунки\Продукты\suhariki-kirijeshki-40-gr-bekon-afacdb-100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694" y="5542432"/>
            <a:ext cx="835314" cy="8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мои документы\рисунки\Продукты\0_3b3fe_155fc07_X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282" y="5471463"/>
            <a:ext cx="1075285" cy="9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hlinkClick r:id="" action="ppaction://hlinkshowjump?jump=nextslide"/>
          </p:cNvPr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187" y="94782"/>
            <a:ext cx="8879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продукт вредный?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мои документы\рисунки\Продукты\1012321_zhevachki_zhevatelnaya_rezink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1556792"/>
            <a:ext cx="2378927" cy="16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рисунки\Продукты\moloko-kisli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506"/>
            <a:ext cx="3192596" cy="31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рисунки\Продукты\image_30-1.pn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748301">
            <a:off x="3669016" y="2664510"/>
            <a:ext cx="1705588" cy="26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мои документы\рисунки\Продукты\1012321_zhevachki_zhevatelnaya_rezink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093" y="5412142"/>
            <a:ext cx="1234518" cy="8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мои документы\рисунки\Продукты\moloko-kislie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277" y="5419444"/>
            <a:ext cx="1187510" cy="118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мои документы\рисунки\Продукты\image_30-1.pn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748301">
            <a:off x="1827117" y="5516043"/>
            <a:ext cx="634406" cy="9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>
            <a:hlinkClick r:id="" action="ppaction://hlinkshowjump?jump=nextslide"/>
          </p:cNvPr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0425" y="94782"/>
            <a:ext cx="69172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иметь красивую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улыбку нужно…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мои документы\рисунки\нов картинки и аниме\wash_hands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490" y="5542385"/>
            <a:ext cx="885797" cy="8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рисунки\нов картинки и аниме\kmhvminlaefwhlxnpnavo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1541332"/>
            <a:ext cx="3069282" cy="27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рисунки\нов картинки и аниме\lechenie_zubov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72" y="5580238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рисунки\нов картинки и аниме\x_8657e8ac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8246"/>
            <a:ext cx="2959187" cy="2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ументы\рисунки\нов картинки и аниме\ZOG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083" y="2478876"/>
            <a:ext cx="2190009" cy="25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ои документы\рисунки\нов картинки и аниме\spor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587" y="5542385"/>
            <a:ext cx="1217530" cy="9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hlinkClick r:id="" action="ppaction://hlinkshowjump?jump=nextslide"/>
          </p:cNvPr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690" y="94782"/>
            <a:ext cx="7526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Кариес – болезнь …?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мои документы\рисунки\Анатомия\SENSE00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34059"/>
            <a:ext cx="1949089" cy="18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рисунки\нов картинки и аниме\03256aac623251840ffaa90d9ee80b6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483" y="2708920"/>
            <a:ext cx="2101089" cy="21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рисунки\Анатомия\x_fc72d5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94406"/>
            <a:ext cx="2242431" cy="14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ои документы\рисунки\Анатомия\SENSE005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984" y="5573890"/>
            <a:ext cx="926096" cy="87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мои документы\рисунки\Анатомия\x_fc72d5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781" y="5639460"/>
            <a:ext cx="1121215" cy="7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мои документы\рисунки\нов картинки и аниме\03256aac623251840ffaa90d9ee80b65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535819"/>
            <a:ext cx="864096" cy="8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21261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>
            <a:hlinkClick r:id="" action="ppaction://hlinkshowjump?jump=nextslide"/>
          </p:cNvPr>
          <p:cNvSpPr/>
          <p:nvPr/>
        </p:nvSpPr>
        <p:spPr>
          <a:xfrm>
            <a:off x="3707904" y="5257115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588224" y="5229200"/>
            <a:ext cx="2304256" cy="1512168"/>
          </a:xfrm>
          <a:prstGeom prst="clou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66907" y="94782"/>
            <a:ext cx="6364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дыхания …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мои документы\рисунки\Анатомия\BRAIN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990677"/>
            <a:ext cx="2452789" cy="22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рисунки\Анатомия\plamani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8112"/>
            <a:ext cx="2996059" cy="22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мои документы\рисунки\Анатомия\plamani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869" y="5495185"/>
            <a:ext cx="1378326" cy="10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рисунки\Анатомия\BRAIN1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98" y="5512469"/>
            <a:ext cx="1044503" cy="9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рисунки\Анатомия\0_519ec_a610f443_X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879" y="1203678"/>
            <a:ext cx="3111553" cy="33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мои документы\рисунки\Анатомия\0_519ec_a610f443_XL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541" y="5468327"/>
            <a:ext cx="914105" cy="9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904153"/>
            <a:ext cx="600001" cy="7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74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19</cp:revision>
  <dcterms:created xsi:type="dcterms:W3CDTF">2012-05-10T16:46:56Z</dcterms:created>
  <dcterms:modified xsi:type="dcterms:W3CDTF">2012-05-13T16:55:46Z</dcterms:modified>
</cp:coreProperties>
</file>