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66" r:id="rId3"/>
    <p:sldId id="257" r:id="rId4"/>
    <p:sldId id="261" r:id="rId5"/>
    <p:sldId id="263" r:id="rId6"/>
    <p:sldId id="262" r:id="rId7"/>
    <p:sldId id="256" r:id="rId8"/>
    <p:sldId id="264" r:id="rId9"/>
    <p:sldId id="259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4D36-1346-454C-BDBF-70F182BC9E2F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5ABF-E114-4B57-A44B-E2C75862C9E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4D36-1346-454C-BDBF-70F182BC9E2F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5ABF-E114-4B57-A44B-E2C75862C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4D36-1346-454C-BDBF-70F182BC9E2F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5ABF-E114-4B57-A44B-E2C75862C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4D36-1346-454C-BDBF-70F182BC9E2F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5ABF-E114-4B57-A44B-E2C75862C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4D36-1346-454C-BDBF-70F182BC9E2F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B195ABF-E114-4B57-A44B-E2C75862C9E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4D36-1346-454C-BDBF-70F182BC9E2F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5ABF-E114-4B57-A44B-E2C75862C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4D36-1346-454C-BDBF-70F182BC9E2F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5ABF-E114-4B57-A44B-E2C75862C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4D36-1346-454C-BDBF-70F182BC9E2F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5ABF-E114-4B57-A44B-E2C75862C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4D36-1346-454C-BDBF-70F182BC9E2F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5ABF-E114-4B57-A44B-E2C75862C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4D36-1346-454C-BDBF-70F182BC9E2F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5ABF-E114-4B57-A44B-E2C75862C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4D36-1346-454C-BDBF-70F182BC9E2F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5ABF-E114-4B57-A44B-E2C75862C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144D36-1346-454C-BDBF-70F182BC9E2F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195ABF-E114-4B57-A44B-E2C75862C9E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11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1.jp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Что влияет на загрязнения водоемов?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" y="1196752"/>
            <a:ext cx="2743200" cy="2448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68760"/>
            <a:ext cx="3150134" cy="2473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05064"/>
            <a:ext cx="3150134" cy="2604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68" y="3876565"/>
            <a:ext cx="2627784" cy="2703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68" y="1268760"/>
            <a:ext cx="2627784" cy="2448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" y="4159857"/>
            <a:ext cx="2683764" cy="24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"/>
            <a:ext cx="9144000" cy="6857203"/>
          </a:xfrm>
        </p:spPr>
      </p:pic>
    </p:spTree>
    <p:extLst>
      <p:ext uri="{BB962C8B-B14F-4D97-AF65-F5344CB8AC3E}">
        <p14:creationId xmlns:p14="http://schemas.microsoft.com/office/powerpoint/2010/main" val="36856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0980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9"/>
            <a:ext cx="2447256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1351990"/>
            <a:ext cx="2104731" cy="19329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51990"/>
            <a:ext cx="2736304" cy="19329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61048"/>
            <a:ext cx="2808312" cy="21089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3797901"/>
            <a:ext cx="2104731" cy="21133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0" y="3881918"/>
            <a:ext cx="2683764" cy="2295144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Живая природа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3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20"/>
            <a:ext cx="9144000" cy="6826180"/>
          </a:xfrm>
        </p:spPr>
      </p:pic>
    </p:spTree>
    <p:extLst>
      <p:ext uri="{BB962C8B-B14F-4D97-AF65-F5344CB8AC3E}">
        <p14:creationId xmlns:p14="http://schemas.microsoft.com/office/powerpoint/2010/main" val="4342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Неживая природа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32854"/>
            <a:ext cx="2543944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47210"/>
            <a:ext cx="2286000" cy="228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12" y="1477664"/>
            <a:ext cx="2334344" cy="22411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875138"/>
            <a:ext cx="2299028" cy="29393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875138"/>
            <a:ext cx="2664296" cy="29828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4" y="4197234"/>
            <a:ext cx="2683764" cy="22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 назвать одним словом?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6109320"/>
            <a:ext cx="3672408" cy="74868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Это - ВОДОЕМЫ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2610036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52736"/>
            <a:ext cx="2976557" cy="2385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1052736"/>
            <a:ext cx="2736305" cy="2398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2856"/>
            <a:ext cx="2683764" cy="22951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488" y="3550993"/>
            <a:ext cx="533400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4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</TotalTime>
  <Words>18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Живая природа</vt:lpstr>
      <vt:lpstr>Презентация PowerPoint</vt:lpstr>
      <vt:lpstr>Неживая природа</vt:lpstr>
      <vt:lpstr>Презентация PowerPoint</vt:lpstr>
      <vt:lpstr>Как назвать одним словом?</vt:lpstr>
      <vt:lpstr>Что влияет на загрязнения водоемов?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Живая природа</dc:title>
  <dc:creator>Дмитрий</dc:creator>
  <cp:lastModifiedBy>XTreme.ws</cp:lastModifiedBy>
  <cp:revision>11</cp:revision>
  <dcterms:created xsi:type="dcterms:W3CDTF">2013-04-15T18:30:46Z</dcterms:created>
  <dcterms:modified xsi:type="dcterms:W3CDTF">2013-04-17T19:08:57Z</dcterms:modified>
</cp:coreProperties>
</file>