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0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2048-317E-41D9-AC0C-9022455EF110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4F28-3CFC-4B6D-8A30-BDC144818C8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2048-317E-41D9-AC0C-9022455EF110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4F28-3CFC-4B6D-8A30-BDC144818C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2048-317E-41D9-AC0C-9022455EF110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4F28-3CFC-4B6D-8A30-BDC144818C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2048-317E-41D9-AC0C-9022455EF110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4F28-3CFC-4B6D-8A30-BDC144818C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2048-317E-41D9-AC0C-9022455EF110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4F28-3CFC-4B6D-8A30-BDC144818C8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2048-317E-41D9-AC0C-9022455EF110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4F28-3CFC-4B6D-8A30-BDC144818C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2048-317E-41D9-AC0C-9022455EF110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4F28-3CFC-4B6D-8A30-BDC144818C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2048-317E-41D9-AC0C-9022455EF110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4F28-3CFC-4B6D-8A30-BDC144818C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2048-317E-41D9-AC0C-9022455EF110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4F28-3CFC-4B6D-8A30-BDC144818C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2048-317E-41D9-AC0C-9022455EF110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4F28-3CFC-4B6D-8A30-BDC144818C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2048-317E-41D9-AC0C-9022455EF110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4D74F28-3CFC-4B6D-8A30-BDC144818C8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B72048-317E-41D9-AC0C-9022455EF110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D74F28-3CFC-4B6D-8A30-BDC144818C81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70423" y="1844824"/>
            <a:ext cx="52031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Весенние цветы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3554" name="Picture 2" descr="http://festival.1september.ru/articles/583851/presentation/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852936"/>
            <a:ext cx="4932040" cy="36990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5klass.net/datas/okruzhajuschij-mir/Vesennie-izmenenija/0019-019-Pervotsvety-probivajutsja-iz-pod-sneg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</Words>
  <Application>Microsoft Office PowerPoint</Application>
  <PresentationFormat>Экран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Поток</vt:lpstr>
      <vt:lpstr>Слайд 1</vt:lpstr>
      <vt:lpstr>Слайд 2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</dc:creator>
  <cp:lastModifiedBy>Alex</cp:lastModifiedBy>
  <cp:revision>1</cp:revision>
  <dcterms:created xsi:type="dcterms:W3CDTF">2013-04-18T11:59:02Z</dcterms:created>
  <dcterms:modified xsi:type="dcterms:W3CDTF">2013-04-18T12:03:52Z</dcterms:modified>
</cp:coreProperties>
</file>