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3" r:id="rId5"/>
    <p:sldId id="259" r:id="rId6"/>
    <p:sldId id="274" r:id="rId7"/>
    <p:sldId id="262" r:id="rId8"/>
    <p:sldId id="275" r:id="rId9"/>
    <p:sldId id="264" r:id="rId10"/>
    <p:sldId id="276" r:id="rId11"/>
    <p:sldId id="265" r:id="rId12"/>
    <p:sldId id="277" r:id="rId13"/>
    <p:sldId id="266" r:id="rId14"/>
    <p:sldId id="278" r:id="rId15"/>
    <p:sldId id="268" r:id="rId16"/>
    <p:sldId id="279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0" autoAdjust="0"/>
    <p:restoredTop sz="94660"/>
  </p:normalViewPr>
  <p:slideViewPr>
    <p:cSldViewPr>
      <p:cViewPr varScale="1">
        <p:scale>
          <a:sx n="68" d="100"/>
          <a:sy n="68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37023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кошки умеют делать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739b0_818439f1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60648"/>
            <a:ext cx="3384376" cy="2256402"/>
          </a:xfrm>
          <a:prstGeom prst="rect">
            <a:avLst/>
          </a:prstGeom>
        </p:spPr>
      </p:pic>
      <p:pic>
        <p:nvPicPr>
          <p:cNvPr id="5" name="Рисунок 4" descr="22.DecONSek0Kcen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9000"/>
            <a:ext cx="2376264" cy="2749579"/>
          </a:xfrm>
          <a:prstGeom prst="rect">
            <a:avLst/>
          </a:prstGeom>
        </p:spPr>
      </p:pic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4005064"/>
            <a:ext cx="4608512" cy="183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g_9_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08712"/>
          </a:xfrm>
          <a:prstGeom prst="rect">
            <a:avLst/>
          </a:prstGeom>
          <a:ln w="2286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Кошка испугалась, разозлилась, шерсть </a:t>
            </a:r>
            <a:r>
              <a:rPr lang="ru-RU" dirty="0" err="1" smtClean="0"/>
              <a:t>вздыбиась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2780928"/>
            <a:ext cx="3744416" cy="333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 (4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2810"/>
            <a:ext cx="8784976" cy="647655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Овал 9"/>
          <p:cNvSpPr/>
          <p:nvPr/>
        </p:nvSpPr>
        <p:spPr>
          <a:xfrm>
            <a:off x="3059832" y="1412776"/>
            <a:ext cx="2664296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images (7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988840"/>
            <a:ext cx="2016224" cy="1478564"/>
          </a:xfrm>
          <a:prstGeom prst="rect">
            <a:avLst/>
          </a:prstGeom>
        </p:spPr>
      </p:pic>
      <p:pic>
        <p:nvPicPr>
          <p:cNvPr id="5" name="Рисунок 4" descr="smeshnie_kartinki_1354274646301120121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2265502" cy="3024336"/>
          </a:xfrm>
          <a:prstGeom prst="rect">
            <a:avLst/>
          </a:prstGeom>
        </p:spPr>
      </p:pic>
      <p:pic>
        <p:nvPicPr>
          <p:cNvPr id="7" name="Рисунок 6" descr="smeshnie_kartinki_133693977514052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5" y="4353582"/>
            <a:ext cx="3168353" cy="2027746"/>
          </a:xfrm>
          <a:prstGeom prst="rect">
            <a:avLst/>
          </a:prstGeom>
        </p:spPr>
      </p:pic>
      <p:pic>
        <p:nvPicPr>
          <p:cNvPr id="8" name="Рисунок 7" descr="smeshnie_kartinki_1354195735291120122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509120"/>
            <a:ext cx="3043234" cy="2013606"/>
          </a:xfrm>
          <a:prstGeom prst="rect">
            <a:avLst/>
          </a:prstGeom>
        </p:spPr>
      </p:pic>
      <p:pic>
        <p:nvPicPr>
          <p:cNvPr id="9" name="Рисунок 8" descr="getImage (2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332656"/>
            <a:ext cx="21463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g_9_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12968" cy="6408712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Кошка прыгает, играет, бросается…</a:t>
            </a:r>
            <a:endParaRPr lang="ru-RU" dirty="0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636912"/>
            <a:ext cx="38884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ages 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19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Овал 10"/>
          <p:cNvSpPr/>
          <p:nvPr/>
        </p:nvSpPr>
        <p:spPr>
          <a:xfrm>
            <a:off x="3275856" y="1628800"/>
            <a:ext cx="2664296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images (4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276872"/>
            <a:ext cx="2088232" cy="2088232"/>
          </a:xfrm>
          <a:prstGeom prst="rect">
            <a:avLst/>
          </a:prstGeom>
        </p:spPr>
      </p:pic>
      <p:pic>
        <p:nvPicPr>
          <p:cNvPr id="3" name="Рисунок 2" descr="images (3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2884031" cy="2160240"/>
          </a:xfrm>
          <a:prstGeom prst="rect">
            <a:avLst/>
          </a:prstGeom>
        </p:spPr>
      </p:pic>
      <p:pic>
        <p:nvPicPr>
          <p:cNvPr id="8" name="Рисунок 7" descr="smeshnie_kartinki_134055164224062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005064"/>
            <a:ext cx="2326343" cy="2376264"/>
          </a:xfrm>
          <a:prstGeom prst="rect">
            <a:avLst/>
          </a:prstGeom>
        </p:spPr>
      </p:pic>
      <p:pic>
        <p:nvPicPr>
          <p:cNvPr id="9" name="Рисунок 8" descr="smeshnie_kartinki_1326373559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04664"/>
            <a:ext cx="2554608" cy="2304256"/>
          </a:xfrm>
          <a:prstGeom prst="rect">
            <a:avLst/>
          </a:prstGeom>
        </p:spPr>
      </p:pic>
      <p:pic>
        <p:nvPicPr>
          <p:cNvPr id="10" name="Рисунок 9" descr="3924194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149080"/>
            <a:ext cx="2736304" cy="207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7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08711"/>
          </a:xfrm>
          <a:prstGeom prst="rect">
            <a:avLst/>
          </a:prstGeom>
          <a:ln w="2286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Кошка охотится, ловит, наблюдает, крадется….</a:t>
            </a:r>
            <a:endParaRPr lang="ru-RU" dirty="0"/>
          </a:p>
        </p:txBody>
      </p:sp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196752"/>
            <a:ext cx="5400600" cy="491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 (15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2810"/>
            <a:ext cx="8784976" cy="647655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Овал 8"/>
          <p:cNvSpPr/>
          <p:nvPr/>
        </p:nvSpPr>
        <p:spPr>
          <a:xfrm>
            <a:off x="2915816" y="2060848"/>
            <a:ext cx="2808312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2204864"/>
            <a:ext cx="2736304" cy="2736304"/>
          </a:xfrm>
          <a:prstGeom prst="rect">
            <a:avLst/>
          </a:prstGeom>
        </p:spPr>
      </p:pic>
      <p:pic>
        <p:nvPicPr>
          <p:cNvPr id="3" name="Рисунок 2" descr="smeshnie_kartinki_1321455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332656"/>
            <a:ext cx="2848593" cy="1800200"/>
          </a:xfrm>
          <a:prstGeom prst="rect">
            <a:avLst/>
          </a:prstGeom>
        </p:spPr>
      </p:pic>
      <p:pic>
        <p:nvPicPr>
          <p:cNvPr id="4" name="Рисунок 3" descr="smeshnie_kartinki_132659765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04664"/>
            <a:ext cx="2880319" cy="2160240"/>
          </a:xfrm>
          <a:prstGeom prst="rect">
            <a:avLst/>
          </a:prstGeom>
        </p:spPr>
      </p:pic>
      <p:pic>
        <p:nvPicPr>
          <p:cNvPr id="10" name="Рисунок 9" descr="1313799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140968"/>
            <a:ext cx="2304256" cy="3185608"/>
          </a:xfrm>
          <a:prstGeom prst="rect">
            <a:avLst/>
          </a:prstGeom>
        </p:spPr>
      </p:pic>
      <p:pic>
        <p:nvPicPr>
          <p:cNvPr id="12" name="Рисунок 11" descr="907786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501008"/>
            <a:ext cx="242619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ig_9_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72816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Кошка лежит, отдыхает, спит…</a:t>
            </a:r>
            <a:endParaRPr lang="ru-RU" dirty="0"/>
          </a:p>
        </p:txBody>
      </p:sp>
      <p:pic>
        <p:nvPicPr>
          <p:cNvPr id="4" name="Содержимое 3" descr="C:\Users\Лиля\Desktop\8985781-set-of-cats-silhouettes-in-different-poses - копия (2).jpg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645024"/>
            <a:ext cx="496855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7775479-old-canvas-texture-grung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08" y="188640"/>
            <a:ext cx="8820980" cy="6480721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2843808" y="2564904"/>
            <a:ext cx="352839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C:\Users\Лиля\Desktop\8985781-set-of-cats-silhouettes-in-different-poses - копия (2)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924944"/>
            <a:ext cx="26642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s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4553" y="332656"/>
            <a:ext cx="2721903" cy="1944216"/>
          </a:xfrm>
          <a:prstGeom prst="rect">
            <a:avLst/>
          </a:prstGeom>
        </p:spPr>
      </p:pic>
      <p:pic>
        <p:nvPicPr>
          <p:cNvPr id="6" name="Рисунок 5" descr="smeshnie_kartinki_134142742204072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93096"/>
            <a:ext cx="2744776" cy="1944216"/>
          </a:xfrm>
          <a:prstGeom prst="rect">
            <a:avLst/>
          </a:prstGeom>
        </p:spPr>
      </p:pic>
      <p:pic>
        <p:nvPicPr>
          <p:cNvPr id="8" name="Рисунок 7" descr="smeshnie_kartinki_1314375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9263" y="3861048"/>
            <a:ext cx="1999913" cy="2376264"/>
          </a:xfrm>
          <a:prstGeom prst="rect">
            <a:avLst/>
          </a:prstGeom>
        </p:spPr>
      </p:pic>
      <p:pic>
        <p:nvPicPr>
          <p:cNvPr id="10" name="Рисунок 9" descr="getImage (4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32656"/>
            <a:ext cx="2551339" cy="2389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-3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1" y="188640"/>
            <a:ext cx="8785635" cy="6408712"/>
          </a:xfrm>
          <a:prstGeom prst="rect">
            <a:avLst/>
          </a:prstGeom>
          <a:ln w="2286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Кошка сидит, наблюдает, смотрит…</a:t>
            </a:r>
            <a:endParaRPr lang="ru-RU" dirty="0"/>
          </a:p>
        </p:txBody>
      </p:sp>
      <p:pic>
        <p:nvPicPr>
          <p:cNvPr id="4" name="Содержимое 3" descr="th (4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060848"/>
            <a:ext cx="2952328" cy="440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груженное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8784976" cy="6493230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81128"/>
            <a:ext cx="2616786" cy="1960063"/>
          </a:xfrm>
          <a:prstGeom prst="rect">
            <a:avLst/>
          </a:prstGeom>
        </p:spPr>
      </p:pic>
      <p:pic>
        <p:nvPicPr>
          <p:cNvPr id="7" name="Рисунок 6" descr="images (3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2884032" cy="216024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275856" y="1772816"/>
            <a:ext cx="2808312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th (4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2276872"/>
            <a:ext cx="1594203" cy="2376264"/>
          </a:xfrm>
          <a:prstGeom prst="rect">
            <a:avLst/>
          </a:prstGeom>
        </p:spPr>
      </p:pic>
      <p:pic>
        <p:nvPicPr>
          <p:cNvPr id="11" name="Рисунок 10" descr="22.DecONSek0Kce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04664"/>
            <a:ext cx="2130958" cy="2469654"/>
          </a:xfrm>
          <a:prstGeom prst="rect">
            <a:avLst/>
          </a:prstGeom>
        </p:spPr>
      </p:pic>
      <p:pic>
        <p:nvPicPr>
          <p:cNvPr id="13" name="Рисунок 12" descr="images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5229200"/>
            <a:ext cx="3433197" cy="13686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ig_9_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7" cy="6408712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Кошка умывается, лижет лапку…</a:t>
            </a:r>
            <a:endParaRPr lang="ru-RU" dirty="0"/>
          </a:p>
        </p:txBody>
      </p:sp>
      <p:pic>
        <p:nvPicPr>
          <p:cNvPr id="4" name="Содержимое 3" descr="th (2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1988840"/>
            <a:ext cx="3721761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s (4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38"/>
            <a:ext cx="8712967" cy="6480721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3419872" y="1988840"/>
            <a:ext cx="1872208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th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564904"/>
            <a:ext cx="1190964" cy="1152128"/>
          </a:xfrm>
          <a:prstGeom prst="rect">
            <a:avLst/>
          </a:prstGeom>
        </p:spPr>
      </p:pic>
      <p:pic>
        <p:nvPicPr>
          <p:cNvPr id="5" name="Рисунок 4" descr="images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933056"/>
            <a:ext cx="2376264" cy="2376264"/>
          </a:xfrm>
          <a:prstGeom prst="rect">
            <a:avLst/>
          </a:prstGeom>
        </p:spPr>
      </p:pic>
      <p:pic>
        <p:nvPicPr>
          <p:cNvPr id="6" name="Рисунок 5" descr="smeshnie_kartinki_132644596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04664"/>
            <a:ext cx="3170165" cy="2016224"/>
          </a:xfrm>
          <a:prstGeom prst="rect">
            <a:avLst/>
          </a:prstGeom>
        </p:spPr>
      </p:pic>
      <p:pic>
        <p:nvPicPr>
          <p:cNvPr id="9" name="Рисунок 8" descr="smeshnie_kartinki_133555482927042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7" y="3933056"/>
            <a:ext cx="2238385" cy="257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meshnie_kartinki_13543267570112201213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32656"/>
            <a:ext cx="210870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g_9_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Кошка гуляет, ходит, бродит, передвигается…</a:t>
            </a:r>
            <a:endParaRPr lang="ru-RU" dirty="0"/>
          </a:p>
        </p:txBody>
      </p:sp>
      <p:pic>
        <p:nvPicPr>
          <p:cNvPr id="4" name="Содержимое 3" descr="th (3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2924944"/>
            <a:ext cx="379715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 (7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8784976" cy="648072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3635896" y="2132856"/>
            <a:ext cx="2088232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smeshnie_kartinki_132484554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404664"/>
            <a:ext cx="3240360" cy="2165251"/>
          </a:xfrm>
          <a:prstGeom prst="rect">
            <a:avLst/>
          </a:prstGeom>
        </p:spPr>
      </p:pic>
      <p:pic>
        <p:nvPicPr>
          <p:cNvPr id="6" name="Рисунок 5" descr="smeshnie_kartinki_13300002412302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3083210" cy="2198343"/>
          </a:xfrm>
          <a:prstGeom prst="rect">
            <a:avLst/>
          </a:prstGeom>
        </p:spPr>
      </p:pic>
      <p:pic>
        <p:nvPicPr>
          <p:cNvPr id="8" name="Рисунок 7" descr="smeshnie_kartinki_135435126801122012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3982" y="3212976"/>
            <a:ext cx="261564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th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780928"/>
            <a:ext cx="1533466" cy="1512168"/>
          </a:xfrm>
          <a:prstGeom prst="rect">
            <a:avLst/>
          </a:prstGeom>
        </p:spPr>
      </p:pic>
      <p:pic>
        <p:nvPicPr>
          <p:cNvPr id="9" name="Рисунок 8" descr="737144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404664"/>
            <a:ext cx="2952328" cy="22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4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08711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4076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Кошка просит, играет, стоит на задних лапах, заглядывает…</a:t>
            </a:r>
            <a:endParaRPr lang="ru-RU" dirty="0"/>
          </a:p>
        </p:txBody>
      </p:sp>
      <p:pic>
        <p:nvPicPr>
          <p:cNvPr id="4" name="Содержимое 3" descr="images (9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852936"/>
            <a:ext cx="266680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74289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01656" cy="6480720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3131840" y="2060848"/>
            <a:ext cx="2376264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1638" y="4365104"/>
            <a:ext cx="2851513" cy="2135882"/>
          </a:xfrm>
          <a:prstGeom prst="rect">
            <a:avLst/>
          </a:prstGeom>
        </p:spPr>
      </p:pic>
      <p:pic>
        <p:nvPicPr>
          <p:cNvPr id="11" name="Рисунок 10" descr="images (9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276872"/>
            <a:ext cx="1632740" cy="2160240"/>
          </a:xfrm>
          <a:prstGeom prst="rect">
            <a:avLst/>
          </a:prstGeom>
        </p:spPr>
      </p:pic>
      <p:pic>
        <p:nvPicPr>
          <p:cNvPr id="9" name="Рисунок 8" descr="smeshnie_kartinki_133007949724022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332656"/>
            <a:ext cx="2376264" cy="2677481"/>
          </a:xfrm>
          <a:prstGeom prst="rect">
            <a:avLst/>
          </a:prstGeom>
        </p:spPr>
      </p:pic>
      <p:pic>
        <p:nvPicPr>
          <p:cNvPr id="10" name="Рисунок 9" descr="smeshnie_kartinki_133830594429052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3168351" cy="2376264"/>
          </a:xfrm>
          <a:prstGeom prst="rect">
            <a:avLst/>
          </a:prstGeom>
        </p:spPr>
      </p:pic>
      <p:pic>
        <p:nvPicPr>
          <p:cNvPr id="15" name="Рисунок 14" descr="getImage (1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293096"/>
            <a:ext cx="270199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69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 кошки умеют делать</vt:lpstr>
      <vt:lpstr>Кошка сидит, наблюдает, смотрит…</vt:lpstr>
      <vt:lpstr>Слайд 3</vt:lpstr>
      <vt:lpstr>Кошка умывается, лижет лапку…</vt:lpstr>
      <vt:lpstr>Слайд 5</vt:lpstr>
      <vt:lpstr>Кошка гуляет, ходит, бродит, передвигается…</vt:lpstr>
      <vt:lpstr>Слайд 7</vt:lpstr>
      <vt:lpstr>Кошка просит, играет, стоит на задних лапах, заглядывает…</vt:lpstr>
      <vt:lpstr>Слайд 9</vt:lpstr>
      <vt:lpstr>Кошка испугалась, разозлилась, шерсть вздыбиась…</vt:lpstr>
      <vt:lpstr>Слайд 11</vt:lpstr>
      <vt:lpstr>Кошка прыгает, играет, бросается…</vt:lpstr>
      <vt:lpstr>Слайд 13</vt:lpstr>
      <vt:lpstr>Кошка охотится, ловит, наблюдает, крадется….</vt:lpstr>
      <vt:lpstr>Слайд 15</vt:lpstr>
      <vt:lpstr>Кошка лежит, отдыхает, спит…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Лиля</cp:lastModifiedBy>
  <cp:revision>29</cp:revision>
  <dcterms:created xsi:type="dcterms:W3CDTF">2013-02-13T11:05:04Z</dcterms:created>
  <dcterms:modified xsi:type="dcterms:W3CDTF">2013-03-04T06:40:12Z</dcterms:modified>
</cp:coreProperties>
</file>