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347" r:id="rId2"/>
  </p:sldMasterIdLst>
  <p:sldIdLst>
    <p:sldId id="256" r:id="rId3"/>
    <p:sldId id="320" r:id="rId4"/>
    <p:sldId id="310" r:id="rId5"/>
    <p:sldId id="322" r:id="rId6"/>
    <p:sldId id="302" r:id="rId7"/>
    <p:sldId id="304" r:id="rId8"/>
    <p:sldId id="305" r:id="rId9"/>
    <p:sldId id="307" r:id="rId10"/>
    <p:sldId id="317" r:id="rId11"/>
    <p:sldId id="280" r:id="rId12"/>
    <p:sldId id="293" r:id="rId13"/>
    <p:sldId id="289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дмил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82A"/>
    <a:srgbClr val="EA0000"/>
    <a:srgbClr val="002060"/>
    <a:srgbClr val="1053DA"/>
    <a:srgbClr val="FF0066"/>
    <a:srgbClr val="216D1D"/>
    <a:srgbClr val="FF0000"/>
    <a:srgbClr val="AEAA02"/>
    <a:srgbClr val="003FB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71" autoAdjust="0"/>
  </p:normalViewPr>
  <p:slideViewPr>
    <p:cSldViewPr>
      <p:cViewPr>
        <p:scale>
          <a:sx n="73" d="100"/>
          <a:sy n="73" d="100"/>
        </p:scale>
        <p:origin x="-13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7.wdp"/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8.wdp"/><Relationship Id="rId1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5FF04-319E-4710-B077-CACF0F0E726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990E678-0B2C-49F0-B612-A16E9058263C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err="1" smtClean="0"/>
            <a:t>Здоровьесберегающие</a:t>
          </a:r>
          <a:r>
            <a:rPr lang="ru-RU" sz="2800" b="1" baseline="0" dirty="0" smtClean="0"/>
            <a:t> подходы</a:t>
          </a:r>
          <a:endParaRPr lang="ru-RU" sz="2800" b="1" dirty="0"/>
        </a:p>
      </dgm:t>
    </dgm:pt>
    <dgm:pt modelId="{95EC9A83-9037-49E1-8160-B5F622BCAB28}" type="parTrans" cxnId="{34187FA9-7C9D-4F8E-9163-9590C20A3324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4D2611FD-6177-464E-9413-E68DD4F615A7}" type="sibTrans" cxnId="{34187FA9-7C9D-4F8E-9163-9590C20A3324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63DCC161-AD18-4D50-AB27-3F9E5BC45B2B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/>
            <a:t>дыхание и движение</a:t>
          </a:r>
          <a:endParaRPr lang="ru-RU" sz="2400" b="1" dirty="0"/>
        </a:p>
      </dgm:t>
    </dgm:pt>
    <dgm:pt modelId="{5921485B-04CE-4509-893B-922AFEE76F54}" type="parTrans" cxnId="{81296DB1-2423-4760-B453-9998FC79902F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39C73CC5-8F51-45CD-A7A9-66957556B77F}" type="sibTrans" cxnId="{81296DB1-2423-4760-B453-9998FC79902F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9D1F1312-7D90-48B3-8568-2650E8747659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smtClean="0"/>
            <a:t>энергетический потенциал</a:t>
          </a:r>
          <a:endParaRPr lang="ru-RU" sz="2400" b="1" dirty="0"/>
        </a:p>
      </dgm:t>
    </dgm:pt>
    <dgm:pt modelId="{AB76A380-D73A-4AAC-9A7F-233B827BF645}" type="parTrans" cxnId="{0BA7190C-B1F4-4944-8592-6394FBE75C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4313C3-F506-4C90-981A-801656EFD9C3}" type="sibTrans" cxnId="{0BA7190C-B1F4-4944-8592-6394FBE75C7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203A9EE3-C9F9-4C5A-A4BB-CE273DBFEFCE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dirty="0" smtClean="0"/>
            <a:t>Развитие координации, равновесия </a:t>
          </a:r>
          <a:endParaRPr lang="ru-RU" sz="2400" b="1" dirty="0"/>
        </a:p>
      </dgm:t>
    </dgm:pt>
    <dgm:pt modelId="{A0EC72A7-6F0E-4B86-8E1C-20ECE1A65294}" type="parTrans" cxnId="{AC1F26CB-370F-4DF1-A547-A0EFBD1AE292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8F63D43D-E824-48CE-824F-4F79DFA8BFEA}" type="sibTrans" cxnId="{AC1F26CB-370F-4DF1-A547-A0EFBD1AE292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D3F3DCF2-FEA1-4E6A-B56F-7ADCAB255BA7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smtClean="0"/>
            <a:t>работа с ригидными телесными установками</a:t>
          </a:r>
          <a:endParaRPr lang="ru-RU" sz="2400" b="1" dirty="0"/>
        </a:p>
      </dgm:t>
    </dgm:pt>
    <dgm:pt modelId="{4CC0475B-106D-4CD6-9DE3-289F64C091FF}" type="parTrans" cxnId="{EA9A01A2-F2B7-439C-B510-7F13095B2BE9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6C861DC0-EE02-4C27-AFA0-2FA90FAA0014}" type="sibTrans" cxnId="{EA9A01A2-F2B7-439C-B510-7F13095B2BE9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B9103593-1CEF-42D7-AFDA-8A1ED306D78C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smtClean="0"/>
            <a:t>локальные мышечные движения</a:t>
          </a:r>
          <a:endParaRPr lang="ru-RU" sz="2400" b="1" dirty="0"/>
        </a:p>
      </dgm:t>
    </dgm:pt>
    <dgm:pt modelId="{518C013F-9E6D-4571-9393-5E8273C84A41}" type="parTrans" cxnId="{F5717C8F-8A8E-48F1-AB84-E34B92B67E73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B5F7A021-36CB-48DC-B46B-D82B5F55444B}" type="sibTrans" cxnId="{F5717C8F-8A8E-48F1-AB84-E34B92B67E73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0E7E1874-DBA2-46E9-9B94-17EBCD4C2F5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400" b="1" smtClean="0"/>
            <a:t>Оптимизация тонуса,  обучение релаксации</a:t>
          </a:r>
          <a:endParaRPr lang="ru-RU" sz="2400" b="1" dirty="0"/>
        </a:p>
      </dgm:t>
    </dgm:pt>
    <dgm:pt modelId="{22A340A5-B209-4E8C-8A52-CD012337894B}" type="parTrans" cxnId="{1EA593D1-679A-4830-A460-2CA39B7749A3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B8690A58-8C0D-43FF-BC57-429EF97E8D6D}" type="sibTrans" cxnId="{1EA593D1-679A-4830-A460-2CA39B7749A3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E8F1FF3A-9073-4651-B6FE-37D6D9051BAA}" type="pres">
      <dgm:prSet presAssocID="{AE35FF04-319E-4710-B077-CACF0F0E72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8A092-1BC1-4135-ADB9-D5AA4D523AE3}" type="pres">
      <dgm:prSet presAssocID="{7990E678-0B2C-49F0-B612-A16E9058263C}" presName="centerShape" presStyleLbl="node0" presStyleIdx="0" presStyleCnt="1" custScaleX="373254" custScaleY="86263" custLinFactNeighborY="1715"/>
      <dgm:spPr/>
      <dgm:t>
        <a:bodyPr/>
        <a:lstStyle/>
        <a:p>
          <a:endParaRPr lang="ru-RU"/>
        </a:p>
      </dgm:t>
    </dgm:pt>
    <dgm:pt modelId="{7BAE9CDA-ABF7-4263-B717-68C9155813CB}" type="pres">
      <dgm:prSet presAssocID="{5921485B-04CE-4509-893B-922AFEE76F54}" presName="parTrans" presStyleLbl="sibTrans2D1" presStyleIdx="0" presStyleCnt="6" custScaleX="172125"/>
      <dgm:spPr/>
      <dgm:t>
        <a:bodyPr/>
        <a:lstStyle/>
        <a:p>
          <a:endParaRPr lang="ru-RU"/>
        </a:p>
      </dgm:t>
    </dgm:pt>
    <dgm:pt modelId="{B2CE0650-6A8D-479B-BB68-A85E99CEFB1B}" type="pres">
      <dgm:prSet presAssocID="{5921485B-04CE-4509-893B-922AFEE76F5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75C6580-85CC-495A-9275-9E72EF1D1C30}" type="pres">
      <dgm:prSet presAssocID="{63DCC161-AD18-4D50-AB27-3F9E5BC45B2B}" presName="node" presStyleLbl="node1" presStyleIdx="0" presStyleCnt="6" custScaleX="228846" custScaleY="78943" custRadScaleRad="101899" custRadScaleInc="-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EECBF-E554-4B67-8CF4-1BC3C1FD38EB}" type="pres">
      <dgm:prSet presAssocID="{AB76A380-D73A-4AAC-9A7F-233B827BF645}" presName="parTrans" presStyleLbl="sibTrans2D1" presStyleIdx="1" presStyleCnt="6" custAng="19409796" custScaleX="148405" custScaleY="88245" custLinFactNeighborX="6486" custLinFactNeighborY="-2877"/>
      <dgm:spPr/>
      <dgm:t>
        <a:bodyPr/>
        <a:lstStyle/>
        <a:p>
          <a:endParaRPr lang="ru-RU"/>
        </a:p>
      </dgm:t>
    </dgm:pt>
    <dgm:pt modelId="{318BC289-6D5A-4746-81E0-5F8153672730}" type="pres">
      <dgm:prSet presAssocID="{AB76A380-D73A-4AAC-9A7F-233B827BF64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5F5545F-0BA4-42A4-BB45-87719DE036DD}" type="pres">
      <dgm:prSet presAssocID="{9D1F1312-7D90-48B3-8568-2650E8747659}" presName="node" presStyleLbl="node1" presStyleIdx="1" presStyleCnt="6" custScaleX="230312" custScaleY="76635" custRadScaleRad="155908" custRadScaleInc="2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D8E59-4E67-4A02-AD27-BC79BB994F43}" type="pres">
      <dgm:prSet presAssocID="{A0EC72A7-6F0E-4B86-8E1C-20ECE1A65294}" presName="parTrans" presStyleLbl="sibTrans2D1" presStyleIdx="2" presStyleCnt="6" custAng="70107" custScaleX="482386" custScaleY="107271" custLinFactX="72510" custLinFactNeighborX="100000" custLinFactNeighborY="-35638"/>
      <dgm:spPr/>
      <dgm:t>
        <a:bodyPr/>
        <a:lstStyle/>
        <a:p>
          <a:endParaRPr lang="ru-RU"/>
        </a:p>
      </dgm:t>
    </dgm:pt>
    <dgm:pt modelId="{A6B43147-DF76-4614-A83E-8BCB2D9A29CD}" type="pres">
      <dgm:prSet presAssocID="{A0EC72A7-6F0E-4B86-8E1C-20ECE1A6529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9F84FF4-12B8-435E-9694-C3B0BDCBDB3E}" type="pres">
      <dgm:prSet presAssocID="{203A9EE3-C9F9-4C5A-A4BB-CE273DBFEFCE}" presName="node" presStyleLbl="node1" presStyleIdx="2" presStyleCnt="6" custScaleX="208854" custScaleY="80321" custRadScaleRad="141116" custRadScaleInc="-26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10C5D-C7A9-4AA3-A1CB-335D2A1A6C58}" type="pres">
      <dgm:prSet presAssocID="{4CC0475B-106D-4CD6-9DE3-289F64C091FF}" presName="parTrans" presStyleLbl="sibTrans2D1" presStyleIdx="3" presStyleCnt="6" custScaleX="204685" custScaleY="96359"/>
      <dgm:spPr/>
      <dgm:t>
        <a:bodyPr/>
        <a:lstStyle/>
        <a:p>
          <a:endParaRPr lang="ru-RU"/>
        </a:p>
      </dgm:t>
    </dgm:pt>
    <dgm:pt modelId="{76E325D8-4391-416B-867B-27649C5479B0}" type="pres">
      <dgm:prSet presAssocID="{4CC0475B-106D-4CD6-9DE3-289F64C091FF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1792DE9-4A58-45AD-BE18-2A0DE3202FF5}" type="pres">
      <dgm:prSet presAssocID="{D3F3DCF2-FEA1-4E6A-B56F-7ADCAB255BA7}" presName="node" presStyleLbl="node1" presStyleIdx="3" presStyleCnt="6" custScaleX="277065" custScaleY="80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33AB0-F6A4-4F3C-AD18-C89549F23ADB}" type="pres">
      <dgm:prSet presAssocID="{518C013F-9E6D-4571-9393-5E8273C84A41}" presName="parTrans" presStyleLbl="sibTrans2D1" presStyleIdx="4" presStyleCnt="6" custAng="13741885" custFlipHor="1" custScaleX="653273" custScaleY="89773" custLinFactX="-100000" custLinFactNeighborX="-175758" custLinFactNeighborY="-30720"/>
      <dgm:spPr/>
      <dgm:t>
        <a:bodyPr/>
        <a:lstStyle/>
        <a:p>
          <a:endParaRPr lang="ru-RU"/>
        </a:p>
      </dgm:t>
    </dgm:pt>
    <dgm:pt modelId="{CC599335-EE44-4B3C-9C10-2FC51EC6EDFF}" type="pres">
      <dgm:prSet presAssocID="{518C013F-9E6D-4571-9393-5E8273C84A4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B238392-0E43-4C9A-9610-F66BCD9BE784}" type="pres">
      <dgm:prSet presAssocID="{B9103593-1CEF-42D7-AFDA-8A1ED306D78C}" presName="node" presStyleLbl="node1" presStyleIdx="4" presStyleCnt="6" custScaleX="209279" custScaleY="79444" custRadScaleRad="140808" custRadScaleInc="27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A9275-9D76-49F3-B33B-57C576B2EF1A}" type="pres">
      <dgm:prSet presAssocID="{22A340A5-B209-4E8C-8A52-CD012337894B}" presName="parTrans" presStyleLbl="sibTrans2D1" presStyleIdx="5" presStyleCnt="6" custAng="1070391" custScaleX="153700" custScaleY="85985"/>
      <dgm:spPr/>
      <dgm:t>
        <a:bodyPr/>
        <a:lstStyle/>
        <a:p>
          <a:endParaRPr lang="ru-RU"/>
        </a:p>
      </dgm:t>
    </dgm:pt>
    <dgm:pt modelId="{CCD5A92E-5F9F-4DD1-92BE-39359B2F6A81}" type="pres">
      <dgm:prSet presAssocID="{22A340A5-B209-4E8C-8A52-CD012337894B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092A21D-0766-487F-9760-5662A92E7EBC}" type="pres">
      <dgm:prSet presAssocID="{0E7E1874-DBA2-46E9-9B94-17EBCD4C2F5E}" presName="node" presStyleLbl="node1" presStyleIdx="5" presStyleCnt="6" custScaleX="233452" custScaleY="79613" custRadScaleRad="134352" custRadScaleInc="-1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EAC17-C687-40FF-94E3-E899FDFAB6DC}" type="presOf" srcId="{D3F3DCF2-FEA1-4E6A-B56F-7ADCAB255BA7}" destId="{C1792DE9-4A58-45AD-BE18-2A0DE3202FF5}" srcOrd="0" destOrd="0" presId="urn:microsoft.com/office/officeart/2005/8/layout/radial5"/>
    <dgm:cxn modelId="{F5717C8F-8A8E-48F1-AB84-E34B92B67E73}" srcId="{7990E678-0B2C-49F0-B612-A16E9058263C}" destId="{B9103593-1CEF-42D7-AFDA-8A1ED306D78C}" srcOrd="4" destOrd="0" parTransId="{518C013F-9E6D-4571-9393-5E8273C84A41}" sibTransId="{B5F7A021-36CB-48DC-B46B-D82B5F55444B}"/>
    <dgm:cxn modelId="{006D9A99-B686-426B-B62A-35DD8E68D9CA}" type="presOf" srcId="{A0EC72A7-6F0E-4B86-8E1C-20ECE1A65294}" destId="{A6B43147-DF76-4614-A83E-8BCB2D9A29CD}" srcOrd="1" destOrd="0" presId="urn:microsoft.com/office/officeart/2005/8/layout/radial5"/>
    <dgm:cxn modelId="{95F87F45-B26A-40C3-9602-7466144EE0FC}" type="presOf" srcId="{AB76A380-D73A-4AAC-9A7F-233B827BF645}" destId="{318BC289-6D5A-4746-81E0-5F8153672730}" srcOrd="1" destOrd="0" presId="urn:microsoft.com/office/officeart/2005/8/layout/radial5"/>
    <dgm:cxn modelId="{82FE418B-1D51-4606-85B3-EE4A4ECA117A}" type="presOf" srcId="{AB76A380-D73A-4AAC-9A7F-233B827BF645}" destId="{D4CEECBF-E554-4B67-8CF4-1BC3C1FD38EB}" srcOrd="0" destOrd="0" presId="urn:microsoft.com/office/officeart/2005/8/layout/radial5"/>
    <dgm:cxn modelId="{2A409C37-AD38-4B39-AF01-50E8A9BB0757}" type="presOf" srcId="{63DCC161-AD18-4D50-AB27-3F9E5BC45B2B}" destId="{175C6580-85CC-495A-9275-9E72EF1D1C30}" srcOrd="0" destOrd="0" presId="urn:microsoft.com/office/officeart/2005/8/layout/radial5"/>
    <dgm:cxn modelId="{CB31A993-5C54-459D-B967-C1D1D76AFD11}" type="presOf" srcId="{0E7E1874-DBA2-46E9-9B94-17EBCD4C2F5E}" destId="{A092A21D-0766-487F-9760-5662A92E7EBC}" srcOrd="0" destOrd="0" presId="urn:microsoft.com/office/officeart/2005/8/layout/radial5"/>
    <dgm:cxn modelId="{0BA7190C-B1F4-4944-8592-6394FBE75C7E}" srcId="{7990E678-0B2C-49F0-B612-A16E9058263C}" destId="{9D1F1312-7D90-48B3-8568-2650E8747659}" srcOrd="1" destOrd="0" parTransId="{AB76A380-D73A-4AAC-9A7F-233B827BF645}" sibTransId="{6E4313C3-F506-4C90-981A-801656EFD9C3}"/>
    <dgm:cxn modelId="{0424087F-AF36-4B7A-A90E-4A982AA9DCFC}" type="presOf" srcId="{B9103593-1CEF-42D7-AFDA-8A1ED306D78C}" destId="{FB238392-0E43-4C9A-9610-F66BCD9BE784}" srcOrd="0" destOrd="0" presId="urn:microsoft.com/office/officeart/2005/8/layout/radial5"/>
    <dgm:cxn modelId="{1EA593D1-679A-4830-A460-2CA39B7749A3}" srcId="{7990E678-0B2C-49F0-B612-A16E9058263C}" destId="{0E7E1874-DBA2-46E9-9B94-17EBCD4C2F5E}" srcOrd="5" destOrd="0" parTransId="{22A340A5-B209-4E8C-8A52-CD012337894B}" sibTransId="{B8690A58-8C0D-43FF-BC57-429EF97E8D6D}"/>
    <dgm:cxn modelId="{21D1033D-9E5E-4A44-8EFC-76EEF53357BB}" type="presOf" srcId="{22A340A5-B209-4E8C-8A52-CD012337894B}" destId="{CCD5A92E-5F9F-4DD1-92BE-39359B2F6A81}" srcOrd="1" destOrd="0" presId="urn:microsoft.com/office/officeart/2005/8/layout/radial5"/>
    <dgm:cxn modelId="{133373E0-72C1-49C2-BCBB-CE007F7E6D1D}" type="presOf" srcId="{A0EC72A7-6F0E-4B86-8E1C-20ECE1A65294}" destId="{32CD8E59-4E67-4A02-AD27-BC79BB994F43}" srcOrd="0" destOrd="0" presId="urn:microsoft.com/office/officeart/2005/8/layout/radial5"/>
    <dgm:cxn modelId="{F32386EF-74EF-4E40-8C75-D54128E4B298}" type="presOf" srcId="{518C013F-9E6D-4571-9393-5E8273C84A41}" destId="{CC599335-EE44-4B3C-9C10-2FC51EC6EDFF}" srcOrd="1" destOrd="0" presId="urn:microsoft.com/office/officeart/2005/8/layout/radial5"/>
    <dgm:cxn modelId="{EA9A01A2-F2B7-439C-B510-7F13095B2BE9}" srcId="{7990E678-0B2C-49F0-B612-A16E9058263C}" destId="{D3F3DCF2-FEA1-4E6A-B56F-7ADCAB255BA7}" srcOrd="3" destOrd="0" parTransId="{4CC0475B-106D-4CD6-9DE3-289F64C091FF}" sibTransId="{6C861DC0-EE02-4C27-AFA0-2FA90FAA0014}"/>
    <dgm:cxn modelId="{81296DB1-2423-4760-B453-9998FC79902F}" srcId="{7990E678-0B2C-49F0-B612-A16E9058263C}" destId="{63DCC161-AD18-4D50-AB27-3F9E5BC45B2B}" srcOrd="0" destOrd="0" parTransId="{5921485B-04CE-4509-893B-922AFEE76F54}" sibTransId="{39C73CC5-8F51-45CD-A7A9-66957556B77F}"/>
    <dgm:cxn modelId="{C64B1D99-4B09-42C9-8403-172BACAC84E4}" type="presOf" srcId="{4CC0475B-106D-4CD6-9DE3-289F64C091FF}" destId="{76E325D8-4391-416B-867B-27649C5479B0}" srcOrd="1" destOrd="0" presId="urn:microsoft.com/office/officeart/2005/8/layout/radial5"/>
    <dgm:cxn modelId="{AC1F26CB-370F-4DF1-A547-A0EFBD1AE292}" srcId="{7990E678-0B2C-49F0-B612-A16E9058263C}" destId="{203A9EE3-C9F9-4C5A-A4BB-CE273DBFEFCE}" srcOrd="2" destOrd="0" parTransId="{A0EC72A7-6F0E-4B86-8E1C-20ECE1A65294}" sibTransId="{8F63D43D-E824-48CE-824F-4F79DFA8BFEA}"/>
    <dgm:cxn modelId="{C99559EB-F7B8-4362-A4E9-0516F1962983}" type="presOf" srcId="{AE35FF04-319E-4710-B077-CACF0F0E7260}" destId="{E8F1FF3A-9073-4651-B6FE-37D6D9051BAA}" srcOrd="0" destOrd="0" presId="urn:microsoft.com/office/officeart/2005/8/layout/radial5"/>
    <dgm:cxn modelId="{CA9ACD03-DD82-46AA-A649-300414A382C9}" type="presOf" srcId="{518C013F-9E6D-4571-9393-5E8273C84A41}" destId="{A0533AB0-F6A4-4F3C-AD18-C89549F23ADB}" srcOrd="0" destOrd="0" presId="urn:microsoft.com/office/officeart/2005/8/layout/radial5"/>
    <dgm:cxn modelId="{EC786696-2F35-4DA2-9F40-0DD838F60F45}" type="presOf" srcId="{4CC0475B-106D-4CD6-9DE3-289F64C091FF}" destId="{CD610C5D-C7A9-4AA3-A1CB-335D2A1A6C58}" srcOrd="0" destOrd="0" presId="urn:microsoft.com/office/officeart/2005/8/layout/radial5"/>
    <dgm:cxn modelId="{A2085A71-62BB-422A-9A1E-557C2BB2C7CD}" type="presOf" srcId="{7990E678-0B2C-49F0-B612-A16E9058263C}" destId="{B2F8A092-1BC1-4135-ADB9-D5AA4D523AE3}" srcOrd="0" destOrd="0" presId="urn:microsoft.com/office/officeart/2005/8/layout/radial5"/>
    <dgm:cxn modelId="{D36EDE17-2FEB-4106-8F44-6E9AA8616117}" type="presOf" srcId="{9D1F1312-7D90-48B3-8568-2650E8747659}" destId="{E5F5545F-0BA4-42A4-BB45-87719DE036DD}" srcOrd="0" destOrd="0" presId="urn:microsoft.com/office/officeart/2005/8/layout/radial5"/>
    <dgm:cxn modelId="{B276909B-B72E-4289-9D02-47133F64D307}" type="presOf" srcId="{5921485B-04CE-4509-893B-922AFEE76F54}" destId="{7BAE9CDA-ABF7-4263-B717-68C9155813CB}" srcOrd="0" destOrd="0" presId="urn:microsoft.com/office/officeart/2005/8/layout/radial5"/>
    <dgm:cxn modelId="{34187FA9-7C9D-4F8E-9163-9590C20A3324}" srcId="{AE35FF04-319E-4710-B077-CACF0F0E7260}" destId="{7990E678-0B2C-49F0-B612-A16E9058263C}" srcOrd="0" destOrd="0" parTransId="{95EC9A83-9037-49E1-8160-B5F622BCAB28}" sibTransId="{4D2611FD-6177-464E-9413-E68DD4F615A7}"/>
    <dgm:cxn modelId="{CEED228B-6B7B-46DB-B378-63C1D0F3ABD8}" type="presOf" srcId="{5921485B-04CE-4509-893B-922AFEE76F54}" destId="{B2CE0650-6A8D-479B-BB68-A85E99CEFB1B}" srcOrd="1" destOrd="0" presId="urn:microsoft.com/office/officeart/2005/8/layout/radial5"/>
    <dgm:cxn modelId="{8DAD9E77-5808-41A5-AF3D-BFDE01B1DDE0}" type="presOf" srcId="{22A340A5-B209-4E8C-8A52-CD012337894B}" destId="{253A9275-9D76-49F3-B33B-57C576B2EF1A}" srcOrd="0" destOrd="0" presId="urn:microsoft.com/office/officeart/2005/8/layout/radial5"/>
    <dgm:cxn modelId="{8E7ECCD9-DBB2-4128-AD07-08130A1725E4}" type="presOf" srcId="{203A9EE3-C9F9-4C5A-A4BB-CE273DBFEFCE}" destId="{F9F84FF4-12B8-435E-9694-C3B0BDCBDB3E}" srcOrd="0" destOrd="0" presId="urn:microsoft.com/office/officeart/2005/8/layout/radial5"/>
    <dgm:cxn modelId="{65AE1E6F-9C5F-4691-BD2C-5FF2D537AE8B}" type="presParOf" srcId="{E8F1FF3A-9073-4651-B6FE-37D6D9051BAA}" destId="{B2F8A092-1BC1-4135-ADB9-D5AA4D523AE3}" srcOrd="0" destOrd="0" presId="urn:microsoft.com/office/officeart/2005/8/layout/radial5"/>
    <dgm:cxn modelId="{E9C22F52-11B3-4230-918F-C1927EA3A96A}" type="presParOf" srcId="{E8F1FF3A-9073-4651-B6FE-37D6D9051BAA}" destId="{7BAE9CDA-ABF7-4263-B717-68C9155813CB}" srcOrd="1" destOrd="0" presId="urn:microsoft.com/office/officeart/2005/8/layout/radial5"/>
    <dgm:cxn modelId="{08FF23BC-DFE1-49C1-A105-E2BD74C1106E}" type="presParOf" srcId="{7BAE9CDA-ABF7-4263-B717-68C9155813CB}" destId="{B2CE0650-6A8D-479B-BB68-A85E99CEFB1B}" srcOrd="0" destOrd="0" presId="urn:microsoft.com/office/officeart/2005/8/layout/radial5"/>
    <dgm:cxn modelId="{862FCA9D-578E-49E3-87FF-1A306C3D4592}" type="presParOf" srcId="{E8F1FF3A-9073-4651-B6FE-37D6D9051BAA}" destId="{175C6580-85CC-495A-9275-9E72EF1D1C30}" srcOrd="2" destOrd="0" presId="urn:microsoft.com/office/officeart/2005/8/layout/radial5"/>
    <dgm:cxn modelId="{A5C306F5-C294-4528-9286-69C3896FEAC1}" type="presParOf" srcId="{E8F1FF3A-9073-4651-B6FE-37D6D9051BAA}" destId="{D4CEECBF-E554-4B67-8CF4-1BC3C1FD38EB}" srcOrd="3" destOrd="0" presId="urn:microsoft.com/office/officeart/2005/8/layout/radial5"/>
    <dgm:cxn modelId="{65FE0042-EC32-4F35-8910-819D719C679D}" type="presParOf" srcId="{D4CEECBF-E554-4B67-8CF4-1BC3C1FD38EB}" destId="{318BC289-6D5A-4746-81E0-5F8153672730}" srcOrd="0" destOrd="0" presId="urn:microsoft.com/office/officeart/2005/8/layout/radial5"/>
    <dgm:cxn modelId="{49D5E5D9-2928-4DB1-995E-95D4FB4D1FF6}" type="presParOf" srcId="{E8F1FF3A-9073-4651-B6FE-37D6D9051BAA}" destId="{E5F5545F-0BA4-42A4-BB45-87719DE036DD}" srcOrd="4" destOrd="0" presId="urn:microsoft.com/office/officeart/2005/8/layout/radial5"/>
    <dgm:cxn modelId="{D060FFBE-03FF-4E41-B018-9839F705703F}" type="presParOf" srcId="{E8F1FF3A-9073-4651-B6FE-37D6D9051BAA}" destId="{32CD8E59-4E67-4A02-AD27-BC79BB994F43}" srcOrd="5" destOrd="0" presId="urn:microsoft.com/office/officeart/2005/8/layout/radial5"/>
    <dgm:cxn modelId="{E90FE30F-C628-4829-B57E-76FBBCC3DA9E}" type="presParOf" srcId="{32CD8E59-4E67-4A02-AD27-BC79BB994F43}" destId="{A6B43147-DF76-4614-A83E-8BCB2D9A29CD}" srcOrd="0" destOrd="0" presId="urn:microsoft.com/office/officeart/2005/8/layout/radial5"/>
    <dgm:cxn modelId="{1C59F09F-F986-4530-A339-9E9077640CCF}" type="presParOf" srcId="{E8F1FF3A-9073-4651-B6FE-37D6D9051BAA}" destId="{F9F84FF4-12B8-435E-9694-C3B0BDCBDB3E}" srcOrd="6" destOrd="0" presId="urn:microsoft.com/office/officeart/2005/8/layout/radial5"/>
    <dgm:cxn modelId="{E3A74595-2D0E-4C31-84A0-61361B703847}" type="presParOf" srcId="{E8F1FF3A-9073-4651-B6FE-37D6D9051BAA}" destId="{CD610C5D-C7A9-4AA3-A1CB-335D2A1A6C58}" srcOrd="7" destOrd="0" presId="urn:microsoft.com/office/officeart/2005/8/layout/radial5"/>
    <dgm:cxn modelId="{F9C446F9-AA46-4247-94C7-B7F61EE649E6}" type="presParOf" srcId="{CD610C5D-C7A9-4AA3-A1CB-335D2A1A6C58}" destId="{76E325D8-4391-416B-867B-27649C5479B0}" srcOrd="0" destOrd="0" presId="urn:microsoft.com/office/officeart/2005/8/layout/radial5"/>
    <dgm:cxn modelId="{E50B13AF-5F54-416F-8121-4BDE893BEB0F}" type="presParOf" srcId="{E8F1FF3A-9073-4651-B6FE-37D6D9051BAA}" destId="{C1792DE9-4A58-45AD-BE18-2A0DE3202FF5}" srcOrd="8" destOrd="0" presId="urn:microsoft.com/office/officeart/2005/8/layout/radial5"/>
    <dgm:cxn modelId="{772D43AF-1D62-4519-9BA8-E6446342950E}" type="presParOf" srcId="{E8F1FF3A-9073-4651-B6FE-37D6D9051BAA}" destId="{A0533AB0-F6A4-4F3C-AD18-C89549F23ADB}" srcOrd="9" destOrd="0" presId="urn:microsoft.com/office/officeart/2005/8/layout/radial5"/>
    <dgm:cxn modelId="{A4E7F053-89A6-406A-B673-9B223B7D86A7}" type="presParOf" srcId="{A0533AB0-F6A4-4F3C-AD18-C89549F23ADB}" destId="{CC599335-EE44-4B3C-9C10-2FC51EC6EDFF}" srcOrd="0" destOrd="0" presId="urn:microsoft.com/office/officeart/2005/8/layout/radial5"/>
    <dgm:cxn modelId="{25C62C7C-89DD-44EE-BD22-5923CA8CCD82}" type="presParOf" srcId="{E8F1FF3A-9073-4651-B6FE-37D6D9051BAA}" destId="{FB238392-0E43-4C9A-9610-F66BCD9BE784}" srcOrd="10" destOrd="0" presId="urn:microsoft.com/office/officeart/2005/8/layout/radial5"/>
    <dgm:cxn modelId="{48F3CACF-C74A-4C11-9BFD-9D9EA6AF93AB}" type="presParOf" srcId="{E8F1FF3A-9073-4651-B6FE-37D6D9051BAA}" destId="{253A9275-9D76-49F3-B33B-57C576B2EF1A}" srcOrd="11" destOrd="0" presId="urn:microsoft.com/office/officeart/2005/8/layout/radial5"/>
    <dgm:cxn modelId="{62B59BCC-6E77-40B9-B2E4-5D5D8556D164}" type="presParOf" srcId="{253A9275-9D76-49F3-B33B-57C576B2EF1A}" destId="{CCD5A92E-5F9F-4DD1-92BE-39359B2F6A81}" srcOrd="0" destOrd="0" presId="urn:microsoft.com/office/officeart/2005/8/layout/radial5"/>
    <dgm:cxn modelId="{CFE3D521-DA85-4C06-88EE-BB185AAF69AA}" type="presParOf" srcId="{E8F1FF3A-9073-4651-B6FE-37D6D9051BAA}" destId="{A092A21D-0766-487F-9760-5662A92E7EB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8272B-E722-47DF-B752-F6FD4489E06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B983EA97-5A64-46F1-8A4F-72E12C7F34FB}">
      <dgm:prSet phldrT="[Текст]" phldr="1"/>
      <dgm:spPr/>
      <dgm:t>
        <a:bodyPr/>
        <a:lstStyle/>
        <a:p>
          <a:endParaRPr lang="ru-RU" dirty="0"/>
        </a:p>
      </dgm:t>
    </dgm:pt>
    <dgm:pt modelId="{F9476B64-1A6B-4163-9913-21F7610E4AC7}" type="parTrans" cxnId="{0C532D05-C668-40C7-B380-579A4E42D7B5}">
      <dgm:prSet/>
      <dgm:spPr/>
      <dgm:t>
        <a:bodyPr/>
        <a:lstStyle/>
        <a:p>
          <a:endParaRPr lang="ru-RU"/>
        </a:p>
      </dgm:t>
    </dgm:pt>
    <dgm:pt modelId="{C7D00DEB-B5D5-46BA-98A9-721E7E5099F8}" type="sibTrans" cxnId="{0C532D05-C668-40C7-B380-579A4E42D7B5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17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CA23756-E63C-4D48-9198-460BAB3C6904}" type="pres">
      <dgm:prSet presAssocID="{3918272B-E722-47DF-B752-F6FD4489E062}" presName="Name0" presStyleCnt="0">
        <dgm:presLayoutVars>
          <dgm:chMax val="7"/>
          <dgm:chPref val="7"/>
          <dgm:dir/>
        </dgm:presLayoutVars>
      </dgm:prSet>
      <dgm:spPr/>
    </dgm:pt>
    <dgm:pt modelId="{74E3B708-3CE0-4DCF-8E19-70CB9A797BFD}" type="pres">
      <dgm:prSet presAssocID="{3918272B-E722-47DF-B752-F6FD4489E062}" presName="Name1" presStyleCnt="0"/>
      <dgm:spPr/>
    </dgm:pt>
    <dgm:pt modelId="{5E64F101-DDE3-4642-A89A-B43999458EE8}" type="pres">
      <dgm:prSet presAssocID="{C7D00DEB-B5D5-46BA-98A9-721E7E5099F8}" presName="picture_1" presStyleCnt="0"/>
      <dgm:spPr/>
    </dgm:pt>
    <dgm:pt modelId="{8212D1D1-3F77-4C6E-9262-2B55FDD4F1F2}" type="pres">
      <dgm:prSet presAssocID="{C7D00DEB-B5D5-46BA-98A9-721E7E5099F8}" presName="pictureRepeatNode" presStyleLbl="alignImgPlace1" presStyleIdx="0" presStyleCnt="1" custScaleX="200000" custScaleY="185441"/>
      <dgm:spPr/>
      <dgm:t>
        <a:bodyPr/>
        <a:lstStyle/>
        <a:p>
          <a:endParaRPr lang="ru-RU"/>
        </a:p>
      </dgm:t>
    </dgm:pt>
    <dgm:pt modelId="{8C6A1A07-6105-4007-A09B-22ACD524943B}" type="pres">
      <dgm:prSet presAssocID="{B983EA97-5A64-46F1-8A4F-72E12C7F34F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E0911-8DDF-471D-AA42-2CBA9EBA1C12}" type="presOf" srcId="{3918272B-E722-47DF-B752-F6FD4489E062}" destId="{CCA23756-E63C-4D48-9198-460BAB3C6904}" srcOrd="0" destOrd="0" presId="urn:microsoft.com/office/officeart/2008/layout/CircularPictureCallout"/>
    <dgm:cxn modelId="{32450D29-C133-4385-8D04-D4CB5DE1B35B}" type="presOf" srcId="{B983EA97-5A64-46F1-8A4F-72E12C7F34FB}" destId="{8C6A1A07-6105-4007-A09B-22ACD524943B}" srcOrd="0" destOrd="0" presId="urn:microsoft.com/office/officeart/2008/layout/CircularPictureCallout"/>
    <dgm:cxn modelId="{7D4EDDB1-3E73-4539-9B9E-8F326BD2B097}" type="presOf" srcId="{C7D00DEB-B5D5-46BA-98A9-721E7E5099F8}" destId="{8212D1D1-3F77-4C6E-9262-2B55FDD4F1F2}" srcOrd="0" destOrd="0" presId="urn:microsoft.com/office/officeart/2008/layout/CircularPictureCallout"/>
    <dgm:cxn modelId="{0C532D05-C668-40C7-B380-579A4E42D7B5}" srcId="{3918272B-E722-47DF-B752-F6FD4489E062}" destId="{B983EA97-5A64-46F1-8A4F-72E12C7F34FB}" srcOrd="0" destOrd="0" parTransId="{F9476B64-1A6B-4163-9913-21F7610E4AC7}" sibTransId="{C7D00DEB-B5D5-46BA-98A9-721E7E5099F8}"/>
    <dgm:cxn modelId="{8ADBCAAC-64A6-4495-9E75-4B27F9F396EC}" type="presParOf" srcId="{CCA23756-E63C-4D48-9198-460BAB3C6904}" destId="{74E3B708-3CE0-4DCF-8E19-70CB9A797BFD}" srcOrd="0" destOrd="0" presId="urn:microsoft.com/office/officeart/2008/layout/CircularPictureCallout"/>
    <dgm:cxn modelId="{299B0009-A399-4F77-9974-F432688C4900}" type="presParOf" srcId="{74E3B708-3CE0-4DCF-8E19-70CB9A797BFD}" destId="{5E64F101-DDE3-4642-A89A-B43999458EE8}" srcOrd="0" destOrd="0" presId="urn:microsoft.com/office/officeart/2008/layout/CircularPictureCallout"/>
    <dgm:cxn modelId="{10EDD587-7EA1-4BE4-86DC-B61F94066B35}" type="presParOf" srcId="{5E64F101-DDE3-4642-A89A-B43999458EE8}" destId="{8212D1D1-3F77-4C6E-9262-2B55FDD4F1F2}" srcOrd="0" destOrd="0" presId="urn:microsoft.com/office/officeart/2008/layout/CircularPictureCallout"/>
    <dgm:cxn modelId="{D3ECB6EC-CBC3-4408-A546-5C9292CCD5DA}" type="presParOf" srcId="{74E3B708-3CE0-4DCF-8E19-70CB9A797BFD}" destId="{8C6A1A07-6105-4007-A09B-22ACD524943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A05C4-141A-4A95-821D-C819D646EEF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B7CC255-7E54-40B4-9541-86AB555699CB}">
      <dgm:prSet phldrT="[Текст]" phldr="1"/>
      <dgm:spPr/>
      <dgm:t>
        <a:bodyPr/>
        <a:lstStyle/>
        <a:p>
          <a:endParaRPr lang="ru-RU" dirty="0"/>
        </a:p>
      </dgm:t>
    </dgm:pt>
    <dgm:pt modelId="{6300B7FD-CF6B-4F45-9C72-17A18BCA2FDF}" type="parTrans" cxnId="{FA8A6754-7417-4D69-B01B-ED68E8030B89}">
      <dgm:prSet/>
      <dgm:spPr/>
      <dgm:t>
        <a:bodyPr/>
        <a:lstStyle/>
        <a:p>
          <a:endParaRPr lang="ru-RU"/>
        </a:p>
      </dgm:t>
    </dgm:pt>
    <dgm:pt modelId="{0CBD6605-D126-4EA3-8895-E82471162C7B}" type="sibTrans" cxnId="{FA8A6754-7417-4D69-B01B-ED68E8030B89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17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6478F0C-7915-4341-9053-DFF969070E59}" type="pres">
      <dgm:prSet presAssocID="{165A05C4-141A-4A95-821D-C819D646EEFD}" presName="Name0" presStyleCnt="0">
        <dgm:presLayoutVars>
          <dgm:chMax val="7"/>
          <dgm:chPref val="7"/>
          <dgm:dir/>
        </dgm:presLayoutVars>
      </dgm:prSet>
      <dgm:spPr/>
    </dgm:pt>
    <dgm:pt modelId="{387CB8A7-C7F5-476C-928A-7C3CDF82461A}" type="pres">
      <dgm:prSet presAssocID="{165A05C4-141A-4A95-821D-C819D646EEFD}" presName="Name1" presStyleCnt="0"/>
      <dgm:spPr/>
    </dgm:pt>
    <dgm:pt modelId="{BEC6A9B9-BB25-40FA-9513-A3697EFD2757}" type="pres">
      <dgm:prSet presAssocID="{0CBD6605-D126-4EA3-8895-E82471162C7B}" presName="picture_1" presStyleCnt="0"/>
      <dgm:spPr/>
    </dgm:pt>
    <dgm:pt modelId="{54EBC197-0158-417B-BD78-6001700BC6A2}" type="pres">
      <dgm:prSet presAssocID="{0CBD6605-D126-4EA3-8895-E82471162C7B}" presName="pictureRepeatNode" presStyleLbl="alignImgPlace1" presStyleIdx="0" presStyleCnt="1" custScaleX="200000" custScaleY="185696" custLinFactNeighborX="-86176" custLinFactNeighborY="6672"/>
      <dgm:spPr/>
      <dgm:t>
        <a:bodyPr/>
        <a:lstStyle/>
        <a:p>
          <a:endParaRPr lang="ru-RU"/>
        </a:p>
      </dgm:t>
    </dgm:pt>
    <dgm:pt modelId="{0A127936-EB4E-4994-82CF-DB049B2C716A}" type="pres">
      <dgm:prSet presAssocID="{DB7CC255-7E54-40B4-9541-86AB555699C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8A6754-7417-4D69-B01B-ED68E8030B89}" srcId="{165A05C4-141A-4A95-821D-C819D646EEFD}" destId="{DB7CC255-7E54-40B4-9541-86AB555699CB}" srcOrd="0" destOrd="0" parTransId="{6300B7FD-CF6B-4F45-9C72-17A18BCA2FDF}" sibTransId="{0CBD6605-D126-4EA3-8895-E82471162C7B}"/>
    <dgm:cxn modelId="{F14DFCCA-AC37-47FD-B770-A41CA731AF26}" type="presOf" srcId="{DB7CC255-7E54-40B4-9541-86AB555699CB}" destId="{0A127936-EB4E-4994-82CF-DB049B2C716A}" srcOrd="0" destOrd="0" presId="urn:microsoft.com/office/officeart/2008/layout/CircularPictureCallout"/>
    <dgm:cxn modelId="{D54416D8-3142-4395-AE9B-C1108EEDE4AE}" type="presOf" srcId="{165A05C4-141A-4A95-821D-C819D646EEFD}" destId="{36478F0C-7915-4341-9053-DFF969070E59}" srcOrd="0" destOrd="0" presId="urn:microsoft.com/office/officeart/2008/layout/CircularPictureCallout"/>
    <dgm:cxn modelId="{2CB8CF50-2DE6-4E8E-952D-CA7AF3AD5A76}" type="presOf" srcId="{0CBD6605-D126-4EA3-8895-E82471162C7B}" destId="{54EBC197-0158-417B-BD78-6001700BC6A2}" srcOrd="0" destOrd="0" presId="urn:microsoft.com/office/officeart/2008/layout/CircularPictureCallout"/>
    <dgm:cxn modelId="{A4CE18BB-6A23-48BD-92E9-EAD31568591B}" type="presParOf" srcId="{36478F0C-7915-4341-9053-DFF969070E59}" destId="{387CB8A7-C7F5-476C-928A-7C3CDF82461A}" srcOrd="0" destOrd="0" presId="urn:microsoft.com/office/officeart/2008/layout/CircularPictureCallout"/>
    <dgm:cxn modelId="{6A798B6C-8751-482B-A758-25363C3EFB57}" type="presParOf" srcId="{387CB8A7-C7F5-476C-928A-7C3CDF82461A}" destId="{BEC6A9B9-BB25-40FA-9513-A3697EFD2757}" srcOrd="0" destOrd="0" presId="urn:microsoft.com/office/officeart/2008/layout/CircularPictureCallout"/>
    <dgm:cxn modelId="{1B4DA598-2AAD-4087-ACC1-F4803C2ECF17}" type="presParOf" srcId="{BEC6A9B9-BB25-40FA-9513-A3697EFD2757}" destId="{54EBC197-0158-417B-BD78-6001700BC6A2}" srcOrd="0" destOrd="0" presId="urn:microsoft.com/office/officeart/2008/layout/CircularPictureCallout"/>
    <dgm:cxn modelId="{C6B033CC-4A5B-4212-8627-70608FD8854E}" type="presParOf" srcId="{387CB8A7-C7F5-476C-928A-7C3CDF82461A}" destId="{0A127936-EB4E-4994-82CF-DB049B2C716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D7CD9F-E566-4E1E-B169-C489024F785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BB36BCB-543A-4D93-8425-FE435BA693B8}">
      <dgm:prSet phldrT="[Текст]" phldr="1"/>
      <dgm:spPr/>
      <dgm:t>
        <a:bodyPr/>
        <a:lstStyle/>
        <a:p>
          <a:endParaRPr lang="ru-RU" dirty="0"/>
        </a:p>
      </dgm:t>
    </dgm:pt>
    <dgm:pt modelId="{57654187-DA12-42BD-8645-655A03523884}" type="parTrans" cxnId="{488413C0-0FC6-4F1B-AE9C-C58CBF60618D}">
      <dgm:prSet/>
      <dgm:spPr/>
      <dgm:t>
        <a:bodyPr/>
        <a:lstStyle/>
        <a:p>
          <a:endParaRPr lang="ru-RU"/>
        </a:p>
      </dgm:t>
    </dgm:pt>
    <dgm:pt modelId="{87AADBA3-463A-495C-8E5B-32E90361D3D8}" type="sibTrans" cxnId="{488413C0-0FC6-4F1B-AE9C-C58CBF60618D}">
      <dgm:prSet/>
      <dgm:spPr/>
      <dgm:t>
        <a:bodyPr/>
        <a:lstStyle/>
        <a:p>
          <a:endParaRPr lang="ru-RU"/>
        </a:p>
      </dgm:t>
    </dgm:pt>
    <dgm:pt modelId="{E3F152DC-D92A-4F0D-8A92-F57717A7D42C}" type="pres">
      <dgm:prSet presAssocID="{30D7CD9F-E566-4E1E-B169-C489024F785F}" presName="Name0" presStyleCnt="0">
        <dgm:presLayoutVars>
          <dgm:dir/>
          <dgm:resizeHandles val="exact"/>
        </dgm:presLayoutVars>
      </dgm:prSet>
      <dgm:spPr/>
    </dgm:pt>
    <dgm:pt modelId="{44AA778B-6C66-4245-B169-86E97C0ABDBE}" type="pres">
      <dgm:prSet presAssocID="{7BB36BCB-543A-4D93-8425-FE435BA693B8}" presName="compNode" presStyleCnt="0"/>
      <dgm:spPr/>
    </dgm:pt>
    <dgm:pt modelId="{EF40EF4B-F1FB-4305-99A0-CE99D50EDB7A}" type="pres">
      <dgm:prSet presAssocID="{7BB36BCB-543A-4D93-8425-FE435BA693B8}" presName="pictRect" presStyleLbl="node1" presStyleIdx="0" presStyleCnt="1" custScaleX="183744" custScaleY="207902" custLinFactNeighborX="-27629" custLinFactNeighborY="1193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8575">
          <a:solidFill>
            <a:schemeClr val="tx1"/>
          </a:solidFill>
        </a:ln>
      </dgm:spPr>
    </dgm:pt>
    <dgm:pt modelId="{D62C0F82-E0A4-4D7E-BAB0-115AA89EC7A5}" type="pres">
      <dgm:prSet presAssocID="{7BB36BCB-543A-4D93-8425-FE435BA693B8}" presName="textRect" presStyleLbl="revTx" presStyleIdx="0" presStyleCnt="1" custLinFactNeighborX="-10259" custLinFactNeighborY="6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413C0-0FC6-4F1B-AE9C-C58CBF60618D}" srcId="{30D7CD9F-E566-4E1E-B169-C489024F785F}" destId="{7BB36BCB-543A-4D93-8425-FE435BA693B8}" srcOrd="0" destOrd="0" parTransId="{57654187-DA12-42BD-8645-655A03523884}" sibTransId="{87AADBA3-463A-495C-8E5B-32E90361D3D8}"/>
    <dgm:cxn modelId="{4D3EFB79-57B7-475C-8DD7-1DF34B131479}" type="presOf" srcId="{7BB36BCB-543A-4D93-8425-FE435BA693B8}" destId="{D62C0F82-E0A4-4D7E-BAB0-115AA89EC7A5}" srcOrd="0" destOrd="0" presId="urn:microsoft.com/office/officeart/2005/8/layout/pList1"/>
    <dgm:cxn modelId="{2B30B001-2C07-46CD-997A-DF545C87D3D3}" type="presOf" srcId="{30D7CD9F-E566-4E1E-B169-C489024F785F}" destId="{E3F152DC-D92A-4F0D-8A92-F57717A7D42C}" srcOrd="0" destOrd="0" presId="urn:microsoft.com/office/officeart/2005/8/layout/pList1"/>
    <dgm:cxn modelId="{C09E7647-021C-4A9E-BFBE-534F01469167}" type="presParOf" srcId="{E3F152DC-D92A-4F0D-8A92-F57717A7D42C}" destId="{44AA778B-6C66-4245-B169-86E97C0ABDBE}" srcOrd="0" destOrd="0" presId="urn:microsoft.com/office/officeart/2005/8/layout/pList1"/>
    <dgm:cxn modelId="{6B115B0E-D846-4CA8-B2A6-400C1239E5B5}" type="presParOf" srcId="{44AA778B-6C66-4245-B169-86E97C0ABDBE}" destId="{EF40EF4B-F1FB-4305-99A0-CE99D50EDB7A}" srcOrd="0" destOrd="0" presId="urn:microsoft.com/office/officeart/2005/8/layout/pList1"/>
    <dgm:cxn modelId="{72D2B66F-06B3-4DAC-B4B4-98D20BA64606}" type="presParOf" srcId="{44AA778B-6C66-4245-B169-86E97C0ABDBE}" destId="{D62C0F82-E0A4-4D7E-BAB0-115AA89EC7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8A092-1BC1-4135-ADB9-D5AA4D523AE3}">
      <dsp:nvSpPr>
        <dsp:cNvPr id="0" name=""/>
        <dsp:cNvSpPr/>
      </dsp:nvSpPr>
      <dsp:spPr>
        <a:xfrm>
          <a:off x="1607544" y="2254658"/>
          <a:ext cx="5556344" cy="1284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Здоровьесберегающие</a:t>
          </a:r>
          <a:r>
            <a:rPr lang="ru-RU" sz="2800" b="1" kern="1200" baseline="0" dirty="0" smtClean="0"/>
            <a:t> подходы</a:t>
          </a:r>
          <a:endParaRPr lang="ru-RU" sz="2800" b="1" kern="1200" dirty="0"/>
        </a:p>
      </dsp:txBody>
      <dsp:txXfrm>
        <a:off x="2421252" y="2442714"/>
        <a:ext cx="3928928" cy="908018"/>
      </dsp:txXfrm>
    </dsp:sp>
    <dsp:sp modelId="{7BAE9CDA-ABF7-4263-B717-68C9155813CB}">
      <dsp:nvSpPr>
        <dsp:cNvPr id="0" name=""/>
        <dsp:cNvSpPr/>
      </dsp:nvSpPr>
      <dsp:spPr>
        <a:xfrm rot="16192007">
          <a:off x="3943138" y="1533748"/>
          <a:ext cx="879996" cy="50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rgbClr val="C00000"/>
            </a:solidFill>
          </a:endParaRPr>
        </a:p>
      </dsp:txBody>
      <dsp:txXfrm rot="10800000">
        <a:off x="4019234" y="1710893"/>
        <a:ext cx="728157" cy="303679"/>
      </dsp:txXfrm>
    </dsp:sp>
    <dsp:sp modelId="{175C6580-85CC-495A-9275-9E72EF1D1C30}">
      <dsp:nvSpPr>
        <dsp:cNvPr id="0" name=""/>
        <dsp:cNvSpPr/>
      </dsp:nvSpPr>
      <dsp:spPr>
        <a:xfrm>
          <a:off x="2677288" y="114866"/>
          <a:ext cx="3406654" cy="1175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дыхание и движение</a:t>
          </a:r>
          <a:endParaRPr lang="ru-RU" sz="2400" b="1" kern="1200" dirty="0"/>
        </a:p>
      </dsp:txBody>
      <dsp:txXfrm>
        <a:off x="3176181" y="286965"/>
        <a:ext cx="2408868" cy="830965"/>
      </dsp:txXfrm>
    </dsp:sp>
    <dsp:sp modelId="{D4CEECBF-E554-4B67-8CF4-1BC3C1FD38EB}">
      <dsp:nvSpPr>
        <dsp:cNvPr id="0" name=""/>
        <dsp:cNvSpPr/>
      </dsp:nvSpPr>
      <dsp:spPr>
        <a:xfrm rot="17812337">
          <a:off x="5593723" y="1945220"/>
          <a:ext cx="472410" cy="4466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6339"/>
            <a:satOff val="3900"/>
            <a:lumOff val="1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tx1"/>
            </a:solidFill>
          </a:endParaRPr>
        </a:p>
      </dsp:txBody>
      <dsp:txXfrm>
        <a:off x="5630436" y="2094308"/>
        <a:ext cx="338419" cy="267982"/>
      </dsp:txXfrm>
    </dsp:sp>
    <dsp:sp modelId="{E5F5545F-0BA4-42A4-BB45-87719DE036DD}">
      <dsp:nvSpPr>
        <dsp:cNvPr id="0" name=""/>
        <dsp:cNvSpPr/>
      </dsp:nvSpPr>
      <dsp:spPr>
        <a:xfrm>
          <a:off x="5319585" y="998842"/>
          <a:ext cx="3428477" cy="1140806"/>
        </a:xfrm>
        <a:prstGeom prst="ellipse">
          <a:avLst/>
        </a:prstGeom>
        <a:solidFill>
          <a:schemeClr val="accent2">
            <a:hueOff val="1906339"/>
            <a:satOff val="3900"/>
            <a:lumOff val="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энергетический потенциал</a:t>
          </a:r>
          <a:endParaRPr lang="ru-RU" sz="2400" b="1" kern="1200" dirty="0"/>
        </a:p>
      </dsp:txBody>
      <dsp:txXfrm>
        <a:off x="5821674" y="1165909"/>
        <a:ext cx="2424299" cy="806672"/>
      </dsp:txXfrm>
    </dsp:sp>
    <dsp:sp modelId="{32CD8E59-4E67-4A02-AD27-BC79BB994F43}">
      <dsp:nvSpPr>
        <dsp:cNvPr id="0" name=""/>
        <dsp:cNvSpPr/>
      </dsp:nvSpPr>
      <dsp:spPr>
        <a:xfrm rot="1309913">
          <a:off x="5853129" y="3022497"/>
          <a:ext cx="450597" cy="542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812678"/>
            <a:satOff val="7800"/>
            <a:lumOff val="2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rgbClr val="FFFF00"/>
            </a:solidFill>
          </a:endParaRPr>
        </a:p>
      </dsp:txBody>
      <dsp:txXfrm>
        <a:off x="5857977" y="3105948"/>
        <a:ext cx="315418" cy="325760"/>
      </dsp:txXfrm>
    </dsp:sp>
    <dsp:sp modelId="{F9F84FF4-12B8-435E-9694-C3B0BDCBDB3E}">
      <dsp:nvSpPr>
        <dsp:cNvPr id="0" name=""/>
        <dsp:cNvSpPr/>
      </dsp:nvSpPr>
      <dsp:spPr>
        <a:xfrm>
          <a:off x="5557587" y="3327116"/>
          <a:ext cx="3109048" cy="1195676"/>
        </a:xfrm>
        <a:prstGeom prst="ellipse">
          <a:avLst/>
        </a:prstGeom>
        <a:solidFill>
          <a:schemeClr val="accent2">
            <a:hueOff val="3812678"/>
            <a:satOff val="7800"/>
            <a:lumOff val="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координации, равновесия </a:t>
          </a:r>
          <a:endParaRPr lang="ru-RU" sz="2400" b="1" kern="1200" dirty="0"/>
        </a:p>
      </dsp:txBody>
      <dsp:txXfrm>
        <a:off x="6012897" y="3502219"/>
        <a:ext cx="2198428" cy="845470"/>
      </dsp:txXfrm>
    </dsp:sp>
    <dsp:sp modelId="{CD610C5D-C7A9-4AA3-A1CB-335D2A1A6C58}">
      <dsp:nvSpPr>
        <dsp:cNvPr id="0" name=""/>
        <dsp:cNvSpPr/>
      </dsp:nvSpPr>
      <dsp:spPr>
        <a:xfrm rot="5400000">
          <a:off x="3967843" y="3668578"/>
          <a:ext cx="835746" cy="487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719017"/>
            <a:satOff val="11701"/>
            <a:lumOff val="4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rgbClr val="FFFF00"/>
            </a:solidFill>
          </a:endParaRPr>
        </a:p>
      </dsp:txBody>
      <dsp:txXfrm>
        <a:off x="4040999" y="3692964"/>
        <a:ext cx="689435" cy="292621"/>
      </dsp:txXfrm>
    </dsp:sp>
    <dsp:sp modelId="{C1792DE9-4A58-45AD-BE18-2A0DE3202FF5}">
      <dsp:nvSpPr>
        <dsp:cNvPr id="0" name=""/>
        <dsp:cNvSpPr/>
      </dsp:nvSpPr>
      <dsp:spPr>
        <a:xfrm>
          <a:off x="2323490" y="4309183"/>
          <a:ext cx="4124453" cy="1198698"/>
        </a:xfrm>
        <a:prstGeom prst="ellipse">
          <a:avLst/>
        </a:prstGeom>
        <a:solidFill>
          <a:schemeClr val="accent2">
            <a:hueOff val="5719017"/>
            <a:satOff val="11701"/>
            <a:lumOff val="4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работа с ригидными телесными установками</a:t>
          </a:r>
          <a:endParaRPr lang="ru-RU" sz="2400" b="1" kern="1200" dirty="0"/>
        </a:p>
      </dsp:txBody>
      <dsp:txXfrm>
        <a:off x="2927502" y="4484728"/>
        <a:ext cx="2916429" cy="847608"/>
      </dsp:txXfrm>
    </dsp:sp>
    <dsp:sp modelId="{A0533AB0-F6A4-4F3C-AD18-C89549F23ADB}">
      <dsp:nvSpPr>
        <dsp:cNvPr id="0" name=""/>
        <dsp:cNvSpPr/>
      </dsp:nvSpPr>
      <dsp:spPr>
        <a:xfrm rot="19892483" flipH="1">
          <a:off x="2314475" y="3089509"/>
          <a:ext cx="583507" cy="454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625356"/>
            <a:satOff val="15601"/>
            <a:lumOff val="5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rgbClr val="FFFF00"/>
            </a:solidFill>
          </a:endParaRPr>
        </a:p>
      </dsp:txBody>
      <dsp:txXfrm rot="10800000">
        <a:off x="2442550" y="3147905"/>
        <a:ext cx="447196" cy="272621"/>
      </dsp:txXfrm>
    </dsp:sp>
    <dsp:sp modelId="{FB238392-0E43-4C9A-9610-F66BCD9BE784}">
      <dsp:nvSpPr>
        <dsp:cNvPr id="0" name=""/>
        <dsp:cNvSpPr/>
      </dsp:nvSpPr>
      <dsp:spPr>
        <a:xfrm>
          <a:off x="105922" y="3327111"/>
          <a:ext cx="3115375" cy="1182621"/>
        </a:xfrm>
        <a:prstGeom prst="ellipse">
          <a:avLst/>
        </a:prstGeom>
        <a:solidFill>
          <a:schemeClr val="accent2">
            <a:hueOff val="7625356"/>
            <a:satOff val="15601"/>
            <a:lumOff val="5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локальные мышечные движения</a:t>
          </a:r>
          <a:endParaRPr lang="ru-RU" sz="2400" b="1" kern="1200" dirty="0"/>
        </a:p>
      </dsp:txBody>
      <dsp:txXfrm>
        <a:off x="562158" y="3500302"/>
        <a:ext cx="2202903" cy="836239"/>
      </dsp:txXfrm>
    </dsp:sp>
    <dsp:sp modelId="{253A9275-9D76-49F3-B33B-57C576B2EF1A}">
      <dsp:nvSpPr>
        <dsp:cNvPr id="0" name=""/>
        <dsp:cNvSpPr/>
      </dsp:nvSpPr>
      <dsp:spPr>
        <a:xfrm rot="13433473">
          <a:off x="2860035" y="2013197"/>
          <a:ext cx="326854" cy="435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rgbClr val="FFFF00"/>
            </a:solidFill>
          </a:endParaRPr>
        </a:p>
      </dsp:txBody>
      <dsp:txXfrm rot="10800000">
        <a:off x="2944395" y="2134227"/>
        <a:ext cx="228798" cy="261119"/>
      </dsp:txXfrm>
    </dsp:sp>
    <dsp:sp modelId="{A092A21D-0766-487F-9760-5662A92E7EBC}">
      <dsp:nvSpPr>
        <dsp:cNvPr id="0" name=""/>
        <dsp:cNvSpPr/>
      </dsp:nvSpPr>
      <dsp:spPr>
        <a:xfrm>
          <a:off x="106034" y="1061481"/>
          <a:ext cx="3475220" cy="1185137"/>
        </a:xfrm>
        <a:prstGeom prst="ellipse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Оптимизация тонуса,  обучение релаксации</a:t>
          </a:r>
          <a:endParaRPr lang="ru-RU" sz="2400" b="1" kern="1200" dirty="0"/>
        </a:p>
      </dsp:txBody>
      <dsp:txXfrm>
        <a:off x="614968" y="1235040"/>
        <a:ext cx="2457352" cy="838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2D1D1-3F77-4C6E-9262-2B55FDD4F1F2}">
      <dsp:nvSpPr>
        <dsp:cNvPr id="0" name=""/>
        <dsp:cNvSpPr/>
      </dsp:nvSpPr>
      <dsp:spPr>
        <a:xfrm>
          <a:off x="0" y="-64831"/>
          <a:ext cx="2003716" cy="18578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17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A1A07-6105-4007-A09B-22ACD524943B}">
      <dsp:nvSpPr>
        <dsp:cNvPr id="0" name=""/>
        <dsp:cNvSpPr/>
      </dsp:nvSpPr>
      <dsp:spPr>
        <a:xfrm>
          <a:off x="681263" y="895153"/>
          <a:ext cx="641189" cy="33061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1263" y="895153"/>
        <a:ext cx="641189" cy="330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BC197-0158-417B-BD78-6001700BC6A2}">
      <dsp:nvSpPr>
        <dsp:cNvPr id="0" name=""/>
        <dsp:cNvSpPr/>
      </dsp:nvSpPr>
      <dsp:spPr>
        <a:xfrm>
          <a:off x="0" y="-138912"/>
          <a:ext cx="2005429" cy="18620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17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27936-EB4E-4994-82CF-DB049B2C716A}">
      <dsp:nvSpPr>
        <dsp:cNvPr id="0" name=""/>
        <dsp:cNvSpPr/>
      </dsp:nvSpPr>
      <dsp:spPr>
        <a:xfrm>
          <a:off x="681845" y="823172"/>
          <a:ext cx="641737" cy="33089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81845" y="823172"/>
        <a:ext cx="641737" cy="330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0EF4B-F1FB-4305-99A0-CE99D50EDB7A}">
      <dsp:nvSpPr>
        <dsp:cNvPr id="0" name=""/>
        <dsp:cNvSpPr/>
      </dsp:nvSpPr>
      <dsp:spPr>
        <a:xfrm>
          <a:off x="0" y="85097"/>
          <a:ext cx="2200013" cy="171510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C0F82-E0A4-4D7E-BAB0-115AA89EC7A5}">
      <dsp:nvSpPr>
        <dsp:cNvPr id="0" name=""/>
        <dsp:cNvSpPr/>
      </dsp:nvSpPr>
      <dsp:spPr>
        <a:xfrm>
          <a:off x="379559" y="1342913"/>
          <a:ext cx="1197325" cy="44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79559" y="1342913"/>
        <a:ext cx="1197325" cy="44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fld id="{7045F725-C1AA-4A93-86EF-A5AD4B89FF0A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2A45F55-CD5E-4E30-9375-88EB91A913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23.wdp"/><Relationship Id="rId3" Type="http://schemas.microsoft.com/office/2007/relationships/hdphoto" Target="../media/hdphoto18.wdp"/><Relationship Id="rId7" Type="http://schemas.microsoft.com/office/2007/relationships/hdphoto" Target="../media/hdphoto20.wdp"/><Relationship Id="rId12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11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microsoft.com/office/2007/relationships/hdphoto" Target="../media/hdphoto13.wdp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microsoft.com/office/2007/relationships/hdphoto" Target="../media/hdphoto16.wdp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04856" cy="21602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Адаптация к здоровью</a:t>
            </a:r>
            <a:endParaRPr lang="ru-RU" sz="40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3240360"/>
          </a:xfrm>
          <a:noFill/>
          <a:ln w="19050">
            <a:noFill/>
          </a:ln>
        </p:spPr>
        <p:txBody>
          <a:bodyPr>
            <a:noAutofit/>
          </a:bodyPr>
          <a:lstStyle/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Двигаясь, творя, действуя и развиваясь,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 сам заводит часы своей жизни»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Аршавский</a:t>
            </a: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85" y="548681"/>
            <a:ext cx="1028998" cy="936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525">
            <a:off x="7318371" y="2879936"/>
            <a:ext cx="1178818" cy="765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6100">
            <a:off x="595865" y="4138613"/>
            <a:ext cx="1350607" cy="12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41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816" y="357948"/>
            <a:ext cx="8229600" cy="5507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«Сюжеты» элементов игры «Планета»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Людмила\Local Settings\Temporary Internet Files\Content.IE5\GF1R1A1A\MC90041601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6996">
            <a:off x="3248007" y="4993748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9774">
            <a:off x="7887593" y="2967842"/>
            <a:ext cx="764497" cy="7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7321">
            <a:off x="6662340" y="4165875"/>
            <a:ext cx="821831" cy="7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2403">
            <a:off x="5703021" y="4686199"/>
            <a:ext cx="776926" cy="7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2187">
            <a:off x="7568193" y="4854616"/>
            <a:ext cx="851729" cy="8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48">
            <a:off x="7438892" y="5812764"/>
            <a:ext cx="804910" cy="78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3070">
            <a:off x="5364145" y="5794952"/>
            <a:ext cx="849166" cy="82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0307">
            <a:off x="6505506" y="5300522"/>
            <a:ext cx="817177" cy="7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64" y="3278938"/>
            <a:ext cx="766100" cy="7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7713">
            <a:off x="6123010" y="2859788"/>
            <a:ext cx="767126" cy="7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422">
            <a:off x="5905692" y="3671755"/>
            <a:ext cx="852500" cy="8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0176">
            <a:off x="7666118" y="3785070"/>
            <a:ext cx="765602" cy="7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422">
            <a:off x="1192968" y="5811242"/>
            <a:ext cx="662038" cy="6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431">
            <a:off x="2848854" y="5540738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0893">
            <a:off x="443950" y="5825502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4348">
            <a:off x="3032956" y="4066177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0063">
            <a:off x="1175584" y="2146268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7879">
            <a:off x="2118124" y="2027526"/>
            <a:ext cx="681065" cy="6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04" y="3708066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3217">
            <a:off x="3802778" y="3060001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9898">
            <a:off x="3711722" y="2304533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949">
            <a:off x="3017142" y="2161571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8897">
            <a:off x="450806" y="2628269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" y="4155414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5538">
            <a:off x="383264" y="3392082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Людмила\Local Settings\Temporary Internet Files\Content.IE5\SMLMONIZ\MP9004031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44" y="2049997"/>
            <a:ext cx="1359721" cy="9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Людмила\Local Settings\Temporary Internet Files\Content.IE5\EAVSDYJI\MP9001779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68" y="3066058"/>
            <a:ext cx="801574" cy="1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Documents and Settings\Людмила\Local Settings\Temporary Internet Files\Content.IE5\GF1R1A1A\MC900416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4531">
            <a:off x="2056814" y="5817207"/>
            <a:ext cx="649771" cy="6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9859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Людмила\Мои документы\Pictures\фото дети\фото группы\DSC0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50" y="1340768"/>
            <a:ext cx="2170831" cy="15886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Людмила\Мои документы\Pictures\фото дети\фото группы\DSC00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" y="637652"/>
            <a:ext cx="2089616" cy="15672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91" y="729811"/>
            <a:ext cx="1982403" cy="154706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768953"/>
            <a:ext cx="2026815" cy="14568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5" y="3852201"/>
            <a:ext cx="2028022" cy="15210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92" y="3842546"/>
            <a:ext cx="1950809" cy="137604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18255908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8539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ru-RU" sz="2400" b="1" dirty="0" smtClean="0"/>
              <a:t>повысилась физическая </a:t>
            </a:r>
            <a:r>
              <a:rPr lang="ru-RU" sz="2400" b="1" dirty="0"/>
              <a:t>и </a:t>
            </a:r>
            <a:r>
              <a:rPr lang="ru-RU" sz="2400" b="1" dirty="0" smtClean="0"/>
              <a:t>умственная  работоспособность</a:t>
            </a:r>
          </a:p>
          <a:p>
            <a:pPr>
              <a:buClr>
                <a:schemeClr val="tx1"/>
              </a:buClr>
            </a:pPr>
            <a:r>
              <a:rPr lang="ru-RU" sz="2400" b="1" dirty="0" smtClean="0"/>
              <a:t> концентрация внимания</a:t>
            </a:r>
          </a:p>
          <a:p>
            <a:pPr>
              <a:buClr>
                <a:schemeClr val="tx1"/>
              </a:buClr>
            </a:pPr>
            <a:r>
              <a:rPr lang="ru-RU" sz="2400" b="1" dirty="0" smtClean="0"/>
              <a:t>появились</a:t>
            </a:r>
            <a:r>
              <a:rPr lang="ru-RU" sz="2400" dirty="0" smtClean="0"/>
              <a:t> </a:t>
            </a:r>
            <a:r>
              <a:rPr lang="ru-RU" sz="2400" b="1" dirty="0"/>
              <a:t>произвольные </a:t>
            </a:r>
            <a:r>
              <a:rPr lang="ru-RU" sz="2400" b="1" dirty="0" smtClean="0"/>
              <a:t>движения</a:t>
            </a:r>
          </a:p>
          <a:p>
            <a:pPr lvl="0">
              <a:buClr>
                <a:schemeClr val="tx1"/>
              </a:buClr>
            </a:pPr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роизошло развитие равновесия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координации</a:t>
            </a:r>
            <a:endParaRPr lang="ru-RU" sz="2400" dirty="0">
              <a:solidFill>
                <a:srgbClr val="002060"/>
              </a:solidFill>
            </a:endParaRPr>
          </a:p>
          <a:p>
            <a:pPr lvl="0">
              <a:buClr>
                <a:schemeClr val="tx1"/>
              </a:buClr>
            </a:pPr>
            <a:r>
              <a:rPr lang="ru-RU" sz="2400" b="1" dirty="0"/>
              <a:t>дети стали ориентироваться в пространстве</a:t>
            </a:r>
            <a:endParaRPr lang="ru-RU" sz="2400" dirty="0"/>
          </a:p>
          <a:p>
            <a:pPr lvl="0">
              <a:buClr>
                <a:schemeClr val="tx1"/>
              </a:buClr>
            </a:pPr>
            <a:r>
              <a:rPr lang="ru-RU" sz="2400" b="1" dirty="0" smtClean="0"/>
              <a:t>улучшилось </a:t>
            </a:r>
            <a:r>
              <a:rPr lang="ru-RU" sz="2400" b="1" dirty="0"/>
              <a:t>восприятие</a:t>
            </a:r>
            <a:endParaRPr lang="ru-RU" sz="2400" dirty="0"/>
          </a:p>
          <a:p>
            <a:pPr lvl="0">
              <a:buClr>
                <a:schemeClr val="tx1"/>
              </a:buClr>
            </a:pPr>
            <a:r>
              <a:rPr lang="ru-RU" sz="2400" b="1" dirty="0"/>
              <a:t>активизировался процесс обучения</a:t>
            </a:r>
            <a:r>
              <a:rPr lang="ru-RU" sz="2400" dirty="0" smtClean="0"/>
              <a:t>,</a:t>
            </a:r>
            <a:r>
              <a:rPr lang="ru-RU" sz="2400" b="1" dirty="0" smtClean="0"/>
              <a:t> </a:t>
            </a:r>
            <a:r>
              <a:rPr lang="ru-RU" sz="2400" b="1" dirty="0"/>
              <a:t>формируется речь</a:t>
            </a:r>
            <a:endParaRPr lang="ru-RU" sz="2400" dirty="0"/>
          </a:p>
          <a:p>
            <a:pPr lvl="0">
              <a:buClr>
                <a:schemeClr val="tx1"/>
              </a:buClr>
            </a:pPr>
            <a:r>
              <a:rPr lang="ru-RU" sz="2400" b="1" dirty="0"/>
              <a:t>дети легче общаются между собой</a:t>
            </a:r>
            <a:endParaRPr lang="ru-RU" sz="2400" dirty="0"/>
          </a:p>
          <a:p>
            <a:pPr>
              <a:buClr>
                <a:schemeClr val="tx1"/>
              </a:buClr>
            </a:pPr>
            <a:endParaRPr lang="ru-RU" dirty="0"/>
          </a:p>
          <a:p>
            <a:pPr marL="0" lvl="0" indent="0" algn="ctr">
              <a:buClr>
                <a:schemeClr val="tx1"/>
              </a:buClr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467953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26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fontScale="925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/>
              <a:t>Источники</a:t>
            </a:r>
            <a:r>
              <a:rPr lang="ru-RU" b="1" dirty="0"/>
              <a:t>:</a:t>
            </a:r>
            <a:br>
              <a:rPr lang="ru-RU" b="1" dirty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Программа воспитания и обучения дошкольников с задержкой психического развития. Под редакцией Л.Б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Баряевой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Е.А. Логиновой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Синдром дефицита внимания с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А.Л. Сиротюк</a:t>
            </a:r>
          </a:p>
          <a:p>
            <a:pPr>
              <a:buClr>
                <a:schemeClr val="tx1"/>
              </a:buClr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сенсомоторики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детей старшего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дошкольнолго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возраста.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А.Н.Лебедева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подходы к обучению детей на разных этапах развития в условиях современного образования. Е.В.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Лопуга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Коррекция расстройств поведения и эмоций. А. Романов</a:t>
            </a:r>
          </a:p>
          <a:p>
            <a:pPr>
              <a:buClr>
                <a:schemeClr val="tx1"/>
              </a:buClr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Игры с кубиками для детей. А. Романов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rgbClr val="C00000"/>
                </a:solidFill>
              </a:rPr>
              <a:t>Презентация опубликована на сайте – </a:t>
            </a:r>
            <a:r>
              <a:rPr lang="en-US" sz="2600" b="1" dirty="0">
                <a:solidFill>
                  <a:srgbClr val="C00000"/>
                </a:solidFill>
              </a:rPr>
              <a:t>viki.rdf.ru</a:t>
            </a:r>
            <a:endParaRPr lang="ru-RU" sz="2600" b="1" dirty="0">
              <a:solidFill>
                <a:srgbClr val="C00000"/>
              </a:solidFill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31440"/>
            <a:ext cx="8784976" cy="1766731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Автор работы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838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Райкова Людмила Сергеевна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 первой категории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ГБДОУ №18 Пушкинского района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Санкт-Петербурга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2012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501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4401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0788" y="1844824"/>
            <a:ext cx="797540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2400" b="1" u="sng" dirty="0">
                <a:solidFill>
                  <a:srgbClr val="002060"/>
                </a:solidFill>
              </a:rPr>
              <a:t>Характерные особенности детей ЗПР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снижение </a:t>
            </a:r>
            <a:r>
              <a:rPr lang="ru-RU" sz="2400" dirty="0">
                <a:solidFill>
                  <a:srgbClr val="002060"/>
                </a:solidFill>
              </a:rPr>
              <a:t>работоспособности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- повышенная </a:t>
            </a:r>
            <a:r>
              <a:rPr lang="ru-RU" sz="2400" dirty="0">
                <a:solidFill>
                  <a:srgbClr val="002060"/>
                </a:solidFill>
              </a:rPr>
              <a:t>истощаемость;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- снижение </a:t>
            </a:r>
            <a:r>
              <a:rPr lang="ru-RU" sz="2400" dirty="0">
                <a:solidFill>
                  <a:srgbClr val="002060"/>
                </a:solidFill>
              </a:rPr>
              <a:t>адаптационных </a:t>
            </a:r>
            <a:r>
              <a:rPr lang="ru-RU" sz="2400" dirty="0" smtClean="0">
                <a:solidFill>
                  <a:srgbClr val="002060"/>
                </a:solidFill>
              </a:rPr>
              <a:t>возможностей;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- ослабление выносливости.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b="1" u="sng" dirty="0" smtClean="0">
                <a:solidFill>
                  <a:srgbClr val="002060"/>
                </a:solidFill>
              </a:rPr>
              <a:t>Комплекс педагогических мер </a:t>
            </a:r>
            <a:r>
              <a:rPr lang="ru-RU" sz="2400" dirty="0" smtClean="0">
                <a:solidFill>
                  <a:srgbClr val="002060"/>
                </a:solidFill>
              </a:rPr>
              <a:t>повышает адаптивные возможности </a:t>
            </a:r>
            <a:r>
              <a:rPr lang="ru-RU" sz="2400" dirty="0">
                <a:solidFill>
                  <a:srgbClr val="002060"/>
                </a:solidFill>
              </a:rPr>
              <a:t>детей с задержкой психического развития </a:t>
            </a:r>
            <a:r>
              <a:rPr lang="ru-RU" sz="2400" dirty="0" smtClean="0">
                <a:solidFill>
                  <a:srgbClr val="002060"/>
                </a:solidFill>
              </a:rPr>
              <a:t>в коррекционной группе детского сада.</a:t>
            </a:r>
          </a:p>
          <a:p>
            <a:pPr lvl="0"/>
            <a:r>
              <a:rPr lang="ru-RU" sz="2400" b="1" u="sng" dirty="0" err="1" smtClean="0">
                <a:solidFill>
                  <a:srgbClr val="002060"/>
                </a:solidFill>
              </a:rPr>
              <a:t>Здоровьесберегающая</a:t>
            </a:r>
            <a:r>
              <a:rPr lang="ru-RU" sz="2400" b="1" u="sng" dirty="0" smtClean="0">
                <a:solidFill>
                  <a:srgbClr val="002060"/>
                </a:solidFill>
              </a:rPr>
              <a:t> коррекционная работа </a:t>
            </a:r>
            <a:r>
              <a:rPr lang="ru-RU" sz="2400" dirty="0" smtClean="0">
                <a:solidFill>
                  <a:srgbClr val="002060"/>
                </a:solidFill>
              </a:rPr>
              <a:t>: регулирование </a:t>
            </a:r>
            <a:r>
              <a:rPr lang="ru-RU" sz="2400" dirty="0">
                <a:solidFill>
                  <a:srgbClr val="002060"/>
                </a:solidFill>
              </a:rPr>
              <a:t>и </a:t>
            </a:r>
            <a:r>
              <a:rPr lang="ru-RU" sz="2400" dirty="0" smtClean="0">
                <a:solidFill>
                  <a:srgbClr val="002060"/>
                </a:solidFill>
              </a:rPr>
              <a:t>управление </a:t>
            </a:r>
            <a:r>
              <a:rPr lang="ru-RU" sz="2400" dirty="0">
                <a:solidFill>
                  <a:srgbClr val="002060"/>
                </a:solidFill>
              </a:rPr>
              <a:t>двигательной </a:t>
            </a:r>
            <a:r>
              <a:rPr lang="ru-RU" sz="2400" dirty="0" smtClean="0">
                <a:solidFill>
                  <a:srgbClr val="002060"/>
                </a:solidFill>
              </a:rPr>
              <a:t>активностью детей, снятие </a:t>
            </a:r>
            <a:r>
              <a:rPr lang="ru-RU" sz="2400" dirty="0">
                <a:solidFill>
                  <a:srgbClr val="002060"/>
                </a:solidFill>
              </a:rPr>
              <a:t>физического, психического и эмоционального </a:t>
            </a:r>
            <a:r>
              <a:rPr lang="ru-RU" sz="2400" dirty="0" smtClean="0">
                <a:solidFill>
                  <a:srgbClr val="002060"/>
                </a:solidFill>
              </a:rPr>
              <a:t>напряжения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57563"/>
            <a:ext cx="74168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Технология </a:t>
            </a:r>
            <a:r>
              <a:rPr lang="ru-RU" sz="3200" b="1" dirty="0" err="1">
                <a:solidFill>
                  <a:srgbClr val="C00000"/>
                </a:solidFill>
              </a:rPr>
              <a:t>здоровьесберегающей</a:t>
            </a:r>
            <a:r>
              <a:rPr lang="ru-RU" sz="3200" b="1" dirty="0">
                <a:solidFill>
                  <a:srgbClr val="C00000"/>
                </a:solidFill>
              </a:rPr>
              <a:t> коррекционной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090271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работы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2054400"/>
              </p:ext>
            </p:extLst>
          </p:nvPr>
        </p:nvGraphicFramePr>
        <p:xfrm>
          <a:off x="144417" y="1079064"/>
          <a:ext cx="8748063" cy="566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026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4510"/>
            <a:ext cx="8260319" cy="14142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Соединение дыхания и движения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Дыхательные упражнения: четырехфазное дыхание, с задержкой дыхания, брюшное дыхание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упражнения с движением и звуками на выдохе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3" y="4213199"/>
            <a:ext cx="2367554" cy="180808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53878"/>
            <a:ext cx="2144521" cy="16793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67" y="4087617"/>
            <a:ext cx="2260296" cy="164563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090271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0"/>
          <p:cNvSpPr txBox="1"/>
          <p:nvPr/>
        </p:nvSpPr>
        <p:spPr>
          <a:xfrm>
            <a:off x="226833" y="188640"/>
            <a:ext cx="8711565" cy="12241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000"/>
              </a:spcAft>
            </a:pPr>
            <a:r>
              <a:rPr lang="ru-RU" sz="3200" b="1" dirty="0" smtClean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пражнения</a:t>
            </a:r>
            <a:r>
              <a:rPr lang="ru-RU" sz="3600" b="1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sz="3600" b="1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повышающие </a:t>
            </a:r>
            <a:r>
              <a:rPr lang="ru-RU" sz="3600" b="1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энергетический потенциал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843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 </a:t>
            </a:r>
            <a:endParaRPr lang="ru-RU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Хлопки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(ладонями, кулаками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Самомассаж головы,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ушных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раковин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Самомассаж стоп,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кистей и пальцев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Людмила\Мои документы\Pictures\фото дети\фото группы\фото дети 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32588"/>
            <a:ext cx="2014203" cy="151065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29" name="Picture 5" descr="C:\Documents and Settings\Людмила\Мои документы\Pictures\фото дети\фото группы\фото дети 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059450" cy="15022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31" name="Picture 7" descr="C:\Documents and Settings\Людмила\Мои документы\Pictures\фото дети\фото группы\фото дети 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3403"/>
            <a:ext cx="2025194" cy="15188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539191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dirty="0"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тонуса и обучение релаксации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225" y="119675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 </a:t>
            </a:r>
            <a:endParaRPr lang="ru-RU" b="1" dirty="0" smtClean="0"/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11843327"/>
              </p:ext>
            </p:extLst>
          </p:nvPr>
        </p:nvGraphicFramePr>
        <p:xfrm>
          <a:off x="971600" y="4077072"/>
          <a:ext cx="20037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59461605"/>
              </p:ext>
            </p:extLst>
          </p:nvPr>
        </p:nvGraphicFramePr>
        <p:xfrm>
          <a:off x="6732240" y="4149080"/>
          <a:ext cx="2005429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41236134"/>
              </p:ext>
            </p:extLst>
          </p:nvPr>
        </p:nvGraphicFramePr>
        <p:xfrm>
          <a:off x="3707904" y="2204864"/>
          <a:ext cx="220211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1176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8712968" cy="128215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локальными мышечными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Courier New" pitchFamily="49" charset="0"/>
              <a:buChar char="o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Потягивания;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ерекаты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головы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Упражнения для плечевых суставов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Встряхивание: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расслабление рук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Повороты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стороны;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пражнения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ног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Перекрестные движения </a:t>
            </a:r>
          </a:p>
        </p:txBody>
      </p:sp>
      <p:pic>
        <p:nvPicPr>
          <p:cNvPr id="3075" name="Picture 3" descr="C:\Users\Людмила\Documents\GEDC0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85487"/>
            <a:ext cx="2211300" cy="1666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72099"/>
            <a:ext cx="2239756" cy="1679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787443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56" y="293534"/>
            <a:ext cx="8667352" cy="1119241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 ригидными </a:t>
            </a: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телесными установками</a:t>
            </a:r>
            <a:r>
              <a:rPr lang="ru-RU" sz="3600" b="1" dirty="0">
                <a:effectLst/>
              </a:rPr>
              <a:t/>
            </a:r>
            <a:br>
              <a:rPr lang="ru-RU" sz="3600" b="1" dirty="0">
                <a:effectLst/>
              </a:rPr>
            </a:b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1157" y="1412776"/>
            <a:ext cx="74888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глазодвигательных упражнений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движений челюсти, языка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Интеграция движений глаз, языка, челюсти, 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Отработка зрительно-моторной координации, прослеживающей функции глаз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6" y="4149082"/>
            <a:ext cx="2255890" cy="1800198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770" y="4137884"/>
            <a:ext cx="2156380" cy="1811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04174"/>
            <a:ext cx="2316124" cy="1737093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5733318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Развитие координации, </a:t>
            </a:r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Повышение устойчивости</a:t>
            </a:r>
            <a: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  <a:t/>
            </a:r>
            <a:br>
              <a:rPr lang="ru-RU" sz="3600" dirty="0">
                <a:solidFill>
                  <a:srgbClr val="C00000"/>
                </a:solidFill>
                <a:effectLst>
                  <a:outerShdw blurRad="50800" algn="tl">
                    <a:srgbClr val="000000"/>
                  </a:outerShdw>
                </a:effectLst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упражнения с использованием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тренажеров: «Змейка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«Шарики», «Кубики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dirty="0">
                <a:effectLst>
                  <a:outerShdw blurRad="50800" algn="tl">
                    <a:srgbClr val="000000"/>
                  </a:outerShdw>
                </a:effectLst>
              </a:rPr>
              <a:t> 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600" dirty="0">
                <a:solidFill>
                  <a:srgbClr val="C00000"/>
                </a:solidFill>
                <a:effectLst/>
              </a:rPr>
              <a:t/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Людмила\Pictures\змейка\GEDC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1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29" y="3839188"/>
            <a:ext cx="1692375" cy="174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Людмила\Pictures\фото дети\следы\следы\GEDC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10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21655"/>
            <a:ext cx="2260119" cy="165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Людмила\Pictures\фото дети\шарики\132945866938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5346"/>
            <a:ext cx="2298634" cy="172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289858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3000762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4850</TotalTime>
  <Words>188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1_Твердый переплет</vt:lpstr>
      <vt:lpstr>TS030007629</vt:lpstr>
      <vt:lpstr>Адаптация к здоровью</vt:lpstr>
      <vt:lpstr>   </vt:lpstr>
      <vt:lpstr>Содержание работы</vt:lpstr>
      <vt:lpstr> Соединение дыхания и движения</vt:lpstr>
      <vt:lpstr>Презентация PowerPoint</vt:lpstr>
      <vt:lpstr>   Оптимизация тонуса и обучение релаксации   </vt:lpstr>
      <vt:lpstr> Работа с локальными мышечными  движениями</vt:lpstr>
      <vt:lpstr>  Работа с ригидными телесными установками </vt:lpstr>
      <vt:lpstr>       Развитие координации, Повышение устойчивости игровые упражнения с использованием тренажеров: «Змейка», «Планета», «Шарики», «Кубики»        </vt:lpstr>
      <vt:lpstr>  «Сюжеты» элементов игры «Планета»</vt:lpstr>
      <vt:lpstr>Презентация PowerPoint</vt:lpstr>
      <vt:lpstr> Результат:</vt:lpstr>
      <vt:lpstr>Автор работы: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310</cp:revision>
  <dcterms:created xsi:type="dcterms:W3CDTF">2012-02-16T15:19:01Z</dcterms:created>
  <dcterms:modified xsi:type="dcterms:W3CDTF">2012-05-10T17:57:52Z</dcterms:modified>
</cp:coreProperties>
</file>