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EA1B19-0889-4734-8AF7-CB96EA0C0FA4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85B6BC-3F4D-4E67-A38E-65BBC47D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ЭЛЕКТРОННОЕ ДИДАКТИЧЕСКОЕ ПОСОБИЕ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ОДЕНЕМСЯ НА ЗИМНЮЮ ПРОГУЛКУ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УРА! Я ГОТОВА ИДТИ ГУЛЯТЬ!!!</a:t>
            </a:r>
            <a:endParaRPr lang="ru-RU" dirty="0"/>
          </a:p>
        </p:txBody>
      </p:sp>
      <p:pic>
        <p:nvPicPr>
          <p:cNvPr id="3" name="Рисунок 2" descr="10592414980795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736"/>
            <a:ext cx="6000792" cy="51911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ranonair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86427"/>
            <a:ext cx="7877796" cy="59144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КАРИНА РАСТЕРЕННА. ЧТО ОДЕТЬ СНАЧАЛА?</a:t>
            </a:r>
            <a:endParaRPr lang="ru-RU" dirty="0"/>
          </a:p>
        </p:txBody>
      </p:sp>
      <p:pic>
        <p:nvPicPr>
          <p:cNvPr id="21" name="Содержимое 20" descr="96594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720498"/>
            <a:ext cx="3749675" cy="4026603"/>
          </a:xfrm>
        </p:spPr>
      </p:pic>
      <p:pic>
        <p:nvPicPr>
          <p:cNvPr id="22" name="Содержимое 21" descr="3921655_122079_cena-155rub--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1769150"/>
            <a:ext cx="3749675" cy="39293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ПОТОМ?</a:t>
            </a:r>
            <a:endParaRPr lang="ru-RU" dirty="0"/>
          </a:p>
        </p:txBody>
      </p:sp>
      <p:pic>
        <p:nvPicPr>
          <p:cNvPr id="7" name="Содержимое 6" descr="%20%20~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327672"/>
            <a:ext cx="3943352" cy="3601658"/>
          </a:xfrm>
        </p:spPr>
      </p:pic>
      <p:pic>
        <p:nvPicPr>
          <p:cNvPr id="8" name="Содержимое 7" descr="2674286_1122-11-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27505" y="1571612"/>
            <a:ext cx="4643470" cy="464347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ЕСЛИ ОЧЕНЬ ХОЛОДНО, ТО ЧТО НУЖНО ОДЕТЬ?</a:t>
            </a:r>
            <a:endParaRPr lang="ru-RU" dirty="0"/>
          </a:p>
        </p:txBody>
      </p:sp>
      <p:pic>
        <p:nvPicPr>
          <p:cNvPr id="8" name="Содержимое 7" descr="94590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1720498"/>
            <a:ext cx="3749675" cy="4026603"/>
          </a:xfrm>
        </p:spPr>
      </p:pic>
      <p:pic>
        <p:nvPicPr>
          <p:cNvPr id="9" name="Содержимое 8" descr="1301-1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2263339"/>
            <a:ext cx="3749675" cy="294092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ОДЕЛА:</a:t>
            </a:r>
            <a:endParaRPr lang="ru-RU" dirty="0"/>
          </a:p>
        </p:txBody>
      </p:sp>
      <p:pic>
        <p:nvPicPr>
          <p:cNvPr id="9" name="Содержимое 8" descr="3921655_122079_cena-155rub-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2738715" cy="4572000"/>
          </a:xfrm>
        </p:spPr>
      </p:pic>
      <p:pic>
        <p:nvPicPr>
          <p:cNvPr id="10" name="Рисунок 9" descr="%20%20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000364"/>
            <a:ext cx="2857520" cy="3857636"/>
          </a:xfrm>
          <a:prstGeom prst="rect">
            <a:avLst/>
          </a:prstGeom>
        </p:spPr>
      </p:pic>
      <p:pic>
        <p:nvPicPr>
          <p:cNvPr id="11" name="Рисунок 10" descr="1301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81000"/>
            <a:ext cx="3028944" cy="469107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</a:t>
            </a:r>
            <a:endParaRPr lang="ru-RU" dirty="0"/>
          </a:p>
        </p:txBody>
      </p:sp>
      <p:pic>
        <p:nvPicPr>
          <p:cNvPr id="7" name="Содержимое 6" descr="2674286_1122-11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143404" cy="4572032"/>
          </a:xfrm>
        </p:spPr>
      </p:pic>
      <p:pic>
        <p:nvPicPr>
          <p:cNvPr id="8" name="Содержимое 7" descr="c9a056f795fc2d05fd04f791851da2b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dirty="0" smtClean="0"/>
              <a:t>В КАКОЙ КУРТКЕ БУДЕТ ТЕПЛЕЙ?</a:t>
            </a:r>
            <a:endParaRPr lang="ru-RU" dirty="0"/>
          </a:p>
        </p:txBody>
      </p:sp>
      <p:pic>
        <p:nvPicPr>
          <p:cNvPr id="7" name="Содержимое 6" descr="13221209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858962"/>
            <a:ext cx="3949727" cy="4427558"/>
          </a:xfrm>
        </p:spPr>
      </p:pic>
      <p:pic>
        <p:nvPicPr>
          <p:cNvPr id="8" name="Содержимое 7" descr="d7a650112aa7ef5a38914d3370279ce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86380" y="1928802"/>
            <a:ext cx="2786082" cy="421484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ОСТАЛОСЬ ОДЕТЬ НА ПРОГУЛКУ?</a:t>
            </a:r>
            <a:endParaRPr lang="ru-RU" dirty="0"/>
          </a:p>
        </p:txBody>
      </p:sp>
      <p:pic>
        <p:nvPicPr>
          <p:cNvPr id="5" name="Содержимое 4" descr="100649_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286380" y="1643050"/>
            <a:ext cx="3428992" cy="4025900"/>
          </a:xfrm>
        </p:spPr>
      </p:pic>
      <p:pic>
        <p:nvPicPr>
          <p:cNvPr id="6" name="Рисунок 5" descr="s2471842c12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762404" cy="47863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</TotalTime>
  <Words>50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ОДЕНЕМСЯ НА ЗИМНЮЮ ПРОГУЛКУ</vt:lpstr>
      <vt:lpstr>Слайд 2</vt:lpstr>
      <vt:lpstr>КАРИНА РАСТЕРЕННА. ЧТО ОДЕТЬ СНАЧАЛА?</vt:lpstr>
      <vt:lpstr>А ПОТОМ?</vt:lpstr>
      <vt:lpstr>А ЕСЛИ ОЧЕНЬ ХОЛОДНО, ТО ЧТО НУЖНО ОДЕТЬ?</vt:lpstr>
      <vt:lpstr>Я ОДЕЛА:</vt:lpstr>
      <vt:lpstr>ПРАВИЛЬНО</vt:lpstr>
      <vt:lpstr>В КАКОЙ КУРТКЕ БУДЕТ ТЕПЛЕЙ?</vt:lpstr>
      <vt:lpstr>ЧТО ОСТАЛОСЬ ОДЕТЬ НА ПРОГУЛКУ?</vt:lpstr>
      <vt:lpstr>УРА! Я ГОТОВА ИДТИ ГУЛЯТЬ!!!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ОДЕНЕМСЯ НА ПРОГУЛКУ</dc:title>
  <dc:creator>Аркаша</dc:creator>
  <cp:lastModifiedBy>Аркаша</cp:lastModifiedBy>
  <cp:revision>7</cp:revision>
  <dcterms:created xsi:type="dcterms:W3CDTF">2013-03-25T07:13:55Z</dcterms:created>
  <dcterms:modified xsi:type="dcterms:W3CDTF">2013-04-02T10:18:20Z</dcterms:modified>
</cp:coreProperties>
</file>