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Природный мир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Посылка от </a:t>
            </a:r>
            <a:r>
              <a:rPr lang="ru-RU" sz="4800" dirty="0" smtClean="0"/>
              <a:t>зайчика</a:t>
            </a:r>
            <a:endParaRPr lang="ru-RU" sz="48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ttp://www.xrest.ru/images/collection/00683/576/original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ttp://theproducemom.com/wp-content/uploads/2012/01/gala-appl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ttp://images.fastcompany.com/upload/banana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5</Words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Природный мир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Природный мир</dc:title>
  <cp:lastModifiedBy>Home</cp:lastModifiedBy>
  <cp:revision>4</cp:revision>
  <dcterms:modified xsi:type="dcterms:W3CDTF">2012-10-13T10:04:24Z</dcterms:modified>
</cp:coreProperties>
</file>