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69" d="100"/>
          <a:sy n="69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Природный мир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Рассматривание картинок из серии «Домашние животные»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8424936" cy="685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078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Documents and Settings\1\Рабочий стол\Новая папка\73606441_0_12d94_504cbfcd_XL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g-2003-02.photosight.ru/20/161420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wallpage.ru/imgbig/wallpapers_67638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Природный мир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Природный мир</dc:title>
  <cp:lastModifiedBy>User</cp:lastModifiedBy>
  <cp:revision>7</cp:revision>
  <dcterms:modified xsi:type="dcterms:W3CDTF">2013-04-13T08:42:16Z</dcterms:modified>
</cp:coreProperties>
</file>