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63" autoAdjust="0"/>
    <p:restoredTop sz="94660"/>
  </p:normalViewPr>
  <p:slideViewPr>
    <p:cSldViewPr>
      <p:cViewPr varScale="1">
        <p:scale>
          <a:sx n="69" d="100"/>
          <a:sy n="69" d="100"/>
        </p:scale>
        <p:origin x="-112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B0F0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13.04.2013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6600" dirty="0" smtClean="0"/>
              <a:t>Природный мир</a:t>
            </a:r>
            <a:endParaRPr lang="ru-RU" sz="6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70C0"/>
                </a:solidFill>
              </a:rPr>
              <a:t>Рассматривание картинок из серии «Домашние животные»</a:t>
            </a:r>
            <a:endParaRPr lang="ru-RU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 spd="slow"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0"/>
            <a:ext cx="8424936" cy="6855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407852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C:\Documents and Settings\1\Рабочий стол\Новая папка\73606441_0_12d94_504cbfcd_XL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http://img-2003-02.photosight.ru/20/161420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http://www.wallpage.ru/imgbig/wallpapers_67638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10</Words>
  <Application>Microsoft Office PowerPoint</Application>
  <PresentationFormat>Экран (4:3)</PresentationFormat>
  <Paragraphs>2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Природный мир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Природный мир</dc:title>
  <cp:lastModifiedBy>User</cp:lastModifiedBy>
  <cp:revision>7</cp:revision>
  <dcterms:modified xsi:type="dcterms:W3CDTF">2013-04-13T08:42:16Z</dcterms:modified>
</cp:coreProperties>
</file>