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75" r:id="rId9"/>
    <p:sldId id="263" r:id="rId10"/>
    <p:sldId id="264" r:id="rId11"/>
    <p:sldId id="266" r:id="rId12"/>
    <p:sldId id="279" r:id="rId13"/>
    <p:sldId id="278" r:id="rId14"/>
    <p:sldId id="269" r:id="rId15"/>
    <p:sldId id="283" r:id="rId16"/>
    <p:sldId id="274" r:id="rId17"/>
    <p:sldId id="270" r:id="rId18"/>
    <p:sldId id="280" r:id="rId19"/>
    <p:sldId id="281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988AC-0A49-4EB2-A042-149A5EAD4E9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DE6F-9E11-4194-8CFC-54416399C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DE6F-9E11-4194-8CFC-54416399C2C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104C2-90B5-4B89-8913-022BE1730A26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166C58-CB41-4681-9576-C6367A581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8;&#1080;&#1085;&#1072;\&#1052;&#1086;&#1080;%20&#1076;&#1086;&#1082;&#1091;&#1084;&#1077;&#1085;&#1090;&#1099;\&#1055;&#1077;&#1089;&#1077;&#1085;&#1082;&#1072;%20&#1086;%20&#1087;&#1088;&#1072;&#1074;&#1080;&#1083;&#1072;&#1093;%20&#1076;&#1086;&#1088;&#1086;&#1078;&#1085;&#1086;&#1075;&#1086;%20&#1076;&#1074;&#1080;&#1078;&#1077;&#1085;&#1080;&#1103;%20%20(audiopoisk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7929618" cy="2376264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есенка о правилах дорожного движени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0" y="21429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Подготовили и провели  игру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правилам дорожного движения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воспитатели групп №4 и №5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Борисова Марина Борисовна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02NIKON\DSCN1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14356"/>
            <a:ext cx="8001024" cy="56038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CIM\102NIKON\DSCN12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4071966" cy="49609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1267" name="Picture 3" descr="G:\DCIM\102NIKON\DSCN13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85794"/>
            <a:ext cx="3857652" cy="507209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Загадки.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3077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Странная зебра</a:t>
            </a:r>
          </a:p>
          <a:p>
            <a:r>
              <a:rPr lang="ru-RU" dirty="0" smtClean="0"/>
              <a:t>Не ест и не пьёт,</a:t>
            </a:r>
          </a:p>
          <a:p>
            <a:r>
              <a:rPr lang="ru-RU" dirty="0" smtClean="0"/>
              <a:t>Но без еды и питья не умрёт.</a:t>
            </a:r>
          </a:p>
          <a:p>
            <a:r>
              <a:rPr lang="ru-RU" dirty="0" smtClean="0"/>
              <a:t>( Пешеходный переход).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000108"/>
            <a:ext cx="37147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3429000"/>
            <a:ext cx="26392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Тихо ехать нас обяжет,</a:t>
            </a:r>
          </a:p>
          <a:p>
            <a:r>
              <a:rPr lang="ru-RU" dirty="0" smtClean="0"/>
              <a:t>Поворот вблизи покажет</a:t>
            </a:r>
          </a:p>
          <a:p>
            <a:r>
              <a:rPr lang="ru-RU" dirty="0" smtClean="0"/>
              <a:t>И напомнит, что и как,</a:t>
            </a:r>
          </a:p>
          <a:p>
            <a:r>
              <a:rPr lang="ru-RU" dirty="0" smtClean="0"/>
              <a:t>Вам в пути …</a:t>
            </a:r>
          </a:p>
          <a:p>
            <a:r>
              <a:rPr lang="ru-RU" dirty="0" smtClean="0"/>
              <a:t>( Дорожный знак)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14290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571480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3636" y="4071942"/>
            <a:ext cx="2820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Здесь  наземный переход,</a:t>
            </a:r>
            <a:endParaRPr lang="ru-RU" dirty="0"/>
          </a:p>
          <a:p>
            <a:r>
              <a:rPr lang="ru-RU" dirty="0" smtClean="0"/>
              <a:t>Ходит целый день народ,</a:t>
            </a:r>
          </a:p>
          <a:p>
            <a:r>
              <a:rPr lang="ru-RU" dirty="0" smtClean="0"/>
              <a:t>Ты, водитель, не грусти,</a:t>
            </a:r>
          </a:p>
          <a:p>
            <a:r>
              <a:rPr lang="ru-RU" dirty="0" smtClean="0"/>
              <a:t>Пешехода пропусти!</a:t>
            </a:r>
            <a:endParaRPr lang="ru-RU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85728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3214686"/>
            <a:ext cx="3063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Посреди дороги дети,</a:t>
            </a:r>
          </a:p>
          <a:p>
            <a:r>
              <a:rPr lang="ru-RU" dirty="0" smtClean="0"/>
              <a:t>Мы всегда за них в ответе.</a:t>
            </a:r>
          </a:p>
          <a:p>
            <a:r>
              <a:rPr lang="ru-RU" dirty="0" smtClean="0"/>
              <a:t>Чтоб не плакал их родитель,</a:t>
            </a:r>
          </a:p>
          <a:p>
            <a:r>
              <a:rPr lang="ru-RU" dirty="0" smtClean="0"/>
              <a:t>Будь внимателен, водитель!</a:t>
            </a:r>
            <a:endParaRPr lang="ru-RU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786322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14678" y="5786454"/>
            <a:ext cx="4519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 водителей стращает,</a:t>
            </a:r>
          </a:p>
          <a:p>
            <a:r>
              <a:rPr lang="ru-RU" dirty="0" smtClean="0"/>
              <a:t>Въезд машинам запрещает! </a:t>
            </a:r>
          </a:p>
          <a:p>
            <a:r>
              <a:rPr lang="ru-RU" dirty="0" smtClean="0"/>
              <a:t>Не пытайтесь сгоряча ехать мимо кирпича!</a:t>
            </a: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3452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 есть машин спецслужбы.</a:t>
            </a:r>
          </a:p>
          <a:p>
            <a:r>
              <a:rPr lang="ru-RU" dirty="0" smtClean="0"/>
              <a:t>Должен жить ты сними в дружбе,</a:t>
            </a:r>
          </a:p>
          <a:p>
            <a:r>
              <a:rPr lang="ru-RU" dirty="0" smtClean="0"/>
              <a:t>Все – помощники твои,</a:t>
            </a:r>
          </a:p>
          <a:p>
            <a:r>
              <a:rPr lang="ru-RU" dirty="0" smtClean="0"/>
              <a:t>Даже строгое  (ГАИ).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3357562"/>
            <a:ext cx="2085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 навсегда</a:t>
            </a:r>
          </a:p>
          <a:p>
            <a:r>
              <a:rPr lang="ru-RU" dirty="0" smtClean="0"/>
              <a:t>Запомни строго</a:t>
            </a:r>
          </a:p>
          <a:p>
            <a:r>
              <a:rPr lang="ru-RU" dirty="0" smtClean="0"/>
              <a:t>Не место для игры </a:t>
            </a:r>
          </a:p>
          <a:p>
            <a:r>
              <a:rPr lang="ru-RU" dirty="0" smtClean="0"/>
              <a:t>(Дорога).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1428736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Стой!</a:t>
            </a:r>
          </a:p>
          <a:p>
            <a:r>
              <a:rPr lang="ru-RU" dirty="0" smtClean="0"/>
              <a:t>Нельзя, идти,</a:t>
            </a:r>
          </a:p>
          <a:p>
            <a:r>
              <a:rPr lang="ru-RU" dirty="0" smtClean="0"/>
              <a:t>Опасно!</a:t>
            </a:r>
          </a:p>
          <a:p>
            <a:r>
              <a:rPr lang="ru-RU" dirty="0" smtClean="0"/>
              <a:t>Если загорелся красный.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23" y="3857628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Командуя жезлом,</a:t>
            </a:r>
          </a:p>
          <a:p>
            <a:r>
              <a:rPr lang="ru-RU" dirty="0" smtClean="0"/>
              <a:t>Он всех направляет,</a:t>
            </a:r>
          </a:p>
          <a:p>
            <a:r>
              <a:rPr lang="ru-RU" dirty="0" smtClean="0"/>
              <a:t>И всем перекрёсткам один управляет,</a:t>
            </a:r>
          </a:p>
          <a:p>
            <a:r>
              <a:rPr lang="ru-RU" dirty="0" smtClean="0"/>
              <a:t>Он словно волшебник,</a:t>
            </a:r>
          </a:p>
          <a:p>
            <a:r>
              <a:rPr lang="ru-RU" dirty="0" smtClean="0"/>
              <a:t>Машин дрессировщик,</a:t>
            </a:r>
          </a:p>
          <a:p>
            <a:r>
              <a:rPr lang="ru-RU" dirty="0" smtClean="0"/>
              <a:t>А имя ему (регулировщик).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071810"/>
            <a:ext cx="2571768" cy="31432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2NIKON\DSCN12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7166"/>
            <a:ext cx="1928826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285719" y="2571744"/>
            <a:ext cx="257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 вам нужна еда</a:t>
            </a:r>
          </a:p>
          <a:p>
            <a:pPr algn="ctr"/>
            <a:r>
              <a:rPr lang="ru-RU" dirty="0" smtClean="0"/>
              <a:t>То пожалуйте сюда,</a:t>
            </a:r>
          </a:p>
          <a:p>
            <a:pPr algn="ctr"/>
            <a:r>
              <a:rPr lang="ru-RU" dirty="0" smtClean="0"/>
              <a:t>Эй, шофёр, внимание!</a:t>
            </a:r>
          </a:p>
          <a:p>
            <a:pPr algn="ctr"/>
            <a:r>
              <a:rPr lang="ru-RU" dirty="0" smtClean="0"/>
              <a:t>Скоро пункт питания!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85728"/>
            <a:ext cx="18764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3357554" y="2714620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кто сломает ногу,</a:t>
            </a:r>
          </a:p>
          <a:p>
            <a:pPr algn="ctr"/>
            <a:r>
              <a:rPr lang="ru-RU" dirty="0" smtClean="0"/>
              <a:t>Здесь врачи всегда помогут.</a:t>
            </a:r>
          </a:p>
          <a:p>
            <a:pPr algn="ctr"/>
            <a:r>
              <a:rPr lang="ru-RU" dirty="0" smtClean="0"/>
              <a:t>Помощь первую окажут,</a:t>
            </a:r>
          </a:p>
          <a:p>
            <a:pPr algn="ctr"/>
            <a:r>
              <a:rPr lang="ru-RU" dirty="0" smtClean="0"/>
              <a:t>Где лечиться, дальше скажут.</a:t>
            </a:r>
          </a:p>
          <a:p>
            <a:endParaRPr lang="ru-RU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17335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15140" y="2928934"/>
            <a:ext cx="2214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Коль в грязи капот и шины,</a:t>
            </a:r>
          </a:p>
          <a:p>
            <a:pPr algn="ctr"/>
            <a:r>
              <a:rPr lang="ru-RU" dirty="0" smtClean="0"/>
              <a:t>Надо срочно мыть машину,</a:t>
            </a:r>
          </a:p>
          <a:p>
            <a:pPr algn="ctr"/>
            <a:r>
              <a:rPr lang="ru-RU" dirty="0" smtClean="0"/>
              <a:t>Ну раз надо, значит, надо,</a:t>
            </a:r>
          </a:p>
          <a:p>
            <a:pPr algn="ctr"/>
            <a:r>
              <a:rPr lang="ru-RU" dirty="0" smtClean="0"/>
              <a:t>Вот вам знак, что мойка рядом!</a:t>
            </a:r>
            <a:endParaRPr lang="ru-RU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929066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71802" y="5143512"/>
            <a:ext cx="267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доедешь без бензина</a:t>
            </a:r>
          </a:p>
          <a:p>
            <a:pPr algn="ctr"/>
            <a:r>
              <a:rPr lang="ru-RU" dirty="0" smtClean="0"/>
              <a:t>До кафе и магазина.</a:t>
            </a:r>
          </a:p>
          <a:p>
            <a:pPr algn="ctr"/>
            <a:r>
              <a:rPr lang="ru-RU" dirty="0" smtClean="0"/>
              <a:t>Этот знак вам скажет звонко: « Рядышком бензоколонка!»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DCIM\102NIKON\DSCN13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286808" cy="5818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2NIKON\DSCN12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4357718" cy="4675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7" name="Picture 3" descr="G:\DCIM\102NIKON\DSCN1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85860"/>
            <a:ext cx="3714776" cy="45322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3108" y="357166"/>
            <a:ext cx="457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Игра  «Дорожные знаки»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64357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Цель игры: Знакомство с дорожными знаками.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Развитие произвольного внимания.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Развитие зрительной памяти.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2NIKON\DSCN12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4714908" cy="57467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57884" y="785794"/>
            <a:ext cx="2928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По городу , по улице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Не ходят просто так;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Когда не знаешь правила,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Легко попасть  впросак.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Всё время будь внимательным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И помни на перёд;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Свои имеют правила –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Шофёр и пешеход!</a:t>
            </a:r>
          </a:p>
          <a:p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643734" cy="60016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ВОСПИТАТЕЛЬНАЯ ЦЕЛЬ ИГРЫ:</a:t>
            </a:r>
          </a:p>
          <a:p>
            <a:pPr algn="ctr"/>
            <a:r>
              <a:rPr lang="ru-RU" sz="3200" dirty="0" smtClean="0"/>
              <a:t>ДИСЦИПЛИНИРОВАННОСТЬ, КОЛЛЕКТИВИЗМ,</a:t>
            </a:r>
          </a:p>
          <a:p>
            <a:pPr algn="ctr"/>
            <a:r>
              <a:rPr lang="ru-RU" sz="3200" dirty="0" smtClean="0"/>
              <a:t>КУЛЬТУРА БЕЗОПАСНОГО ПОВЕДЕНИЯ НА УЛИЦАХ И ДОРОГАХ.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ОБУЧАЮЩАЯ:  </a:t>
            </a:r>
            <a:r>
              <a:rPr lang="ru-RU" sz="3200" dirty="0" smtClean="0"/>
              <a:t>ФОРМИРОВАТЬ НАВЫКИ ВЫПОЛНЕНИЯ ОСНОВНЫХ</a:t>
            </a:r>
          </a:p>
          <a:p>
            <a:pPr algn="ctr"/>
            <a:r>
              <a:rPr lang="ru-RU" sz="3200" dirty="0" smtClean="0"/>
              <a:t>ПРАВИЛ ПОВЕДЕНИЯ У ДОШКОЛЬНИКОВ НА УЛИЦЕ И ДОРОГЕ С ЦЕЛЬЮ  ПРЕДУПРЕЖДЕНИЯ ДЕТСКОГО ТРАВМАТИЗМА.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2NIKON\DSCN12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3286148" cy="2928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G:\DCIM\102NIKON\DSCN12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500042"/>
            <a:ext cx="3357586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G:\DCIM\102NIKON\DSCN13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286124"/>
            <a:ext cx="3357586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2NIKON\DSCN12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3714775" cy="29289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123" name="Picture 3" descr="G:\DCIM\102NIKON\DSCN12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571480"/>
            <a:ext cx="3429024" cy="29289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124" name="Picture 4" descr="G:\DCIM\102NIKON\DSCN12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714752"/>
            <a:ext cx="3357586" cy="29606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86380" y="642918"/>
            <a:ext cx="3286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Помните!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Ребёнок учиться законам дорог,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беря пример с членов семьи и 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других взрослых.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Особенно пример  мамы и папы учит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дисциплинированному поведению на дороге не только вашего ребёнка. но и других родителей!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Берегите ребёнка!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 l="6735" t="2463" r="4040" b="1147"/>
          <a:stretch>
            <a:fillRect/>
          </a:stretch>
        </p:blipFill>
        <p:spPr bwMode="auto">
          <a:xfrm>
            <a:off x="714348" y="428604"/>
            <a:ext cx="7572428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5929354" cy="4572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429256" y="1643050"/>
            <a:ext cx="34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Пусть дороги будут для вас безопаснее!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143368" y="4857760"/>
            <a:ext cx="4071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Спасибо за </a:t>
            </a:r>
            <a:r>
              <a:rPr lang="ru-RU" sz="4000" dirty="0" smtClean="0">
                <a:solidFill>
                  <a:srgbClr val="FF0000"/>
                </a:solidFill>
              </a:rPr>
              <a:t>ВНИМАНИЕ</a:t>
            </a:r>
            <a:r>
              <a:rPr lang="ru-RU" sz="4000" dirty="0" smtClean="0">
                <a:solidFill>
                  <a:srgbClr val="C00000"/>
                </a:solidFill>
              </a:rPr>
              <a:t>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645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857232"/>
            <a:ext cx="6638356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проверки знаний</a:t>
            </a:r>
          </a:p>
          <a:p>
            <a:pPr algn="ctr"/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етей по правилам</a:t>
            </a:r>
          </a:p>
          <a:p>
            <a:pPr algn="ctr"/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орожного движения</a:t>
            </a:r>
          </a:p>
          <a:p>
            <a:pPr algn="ctr"/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для их закрепления</a:t>
            </a:r>
          </a:p>
          <a:p>
            <a:pPr algn="ctr"/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группах  №4 и №5</a:t>
            </a:r>
          </a:p>
          <a:p>
            <a:pPr algn="ctr"/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роводились игры, викторины,  дети рисовали      рисунки.										 		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	</a:t>
            </a:r>
          </a:p>
          <a:p>
            <a:pPr algn="ctr"/>
            <a:endParaRPr lang="ru-RU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рина\Рабочий стол\DSCN1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5072098" cy="5643602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6072198" y="428604"/>
            <a:ext cx="2857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Чтоб жить не зная огорчений,</a:t>
            </a:r>
          </a:p>
          <a:p>
            <a:r>
              <a:rPr lang="ru-RU" sz="2800" b="1" i="1" dirty="0" smtClean="0"/>
              <a:t>Чтоб бегать, плавать и летать, </a:t>
            </a:r>
          </a:p>
          <a:p>
            <a:r>
              <a:rPr lang="ru-RU" sz="2800" b="1" i="1" dirty="0" smtClean="0"/>
              <a:t>Ты должен правила движенья</a:t>
            </a:r>
          </a:p>
          <a:p>
            <a:r>
              <a:rPr lang="ru-RU" sz="2800" b="1" i="1" dirty="0" smtClean="0"/>
              <a:t>Всегда и всюду соблюдать!</a:t>
            </a:r>
            <a:endParaRPr lang="ru-RU" sz="2800" b="1" i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72494" cy="61436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Documents and Settings\Марина\Рабочий стол\DSCN12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14356"/>
            <a:ext cx="3143272" cy="3643338"/>
          </a:xfrm>
          <a:prstGeom prst="rect">
            <a:avLst/>
          </a:prstGeom>
          <a:noFill/>
        </p:spPr>
      </p:pic>
      <p:pic>
        <p:nvPicPr>
          <p:cNvPr id="4099" name="Picture 3" descr="C:\Documents and Settings\Марина\Рабочий стол\DSCN12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642918"/>
            <a:ext cx="3429024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429132"/>
            <a:ext cx="7858179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Знакомство с </a:t>
            </a:r>
            <a:r>
              <a:rPr lang="ru-RU" sz="4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дорожными</a:t>
            </a:r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знаками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285728"/>
            <a:ext cx="8929718" cy="65722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G:\DCIM\102NIKON\DSCN12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4500593" cy="3143272"/>
          </a:xfrm>
          <a:prstGeom prst="rect">
            <a:avLst/>
          </a:prstGeom>
          <a:noFill/>
        </p:spPr>
      </p:pic>
      <p:pic>
        <p:nvPicPr>
          <p:cNvPr id="5124" name="Picture 4" descr="G:\DCIM\102NIKON\DSCN12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571480"/>
            <a:ext cx="3643338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857628"/>
            <a:ext cx="8929718" cy="31393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Делаем ребятам предостережение; Выучите 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срочно правило движения,</a:t>
            </a:r>
          </a:p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Чтоб не волновались</a:t>
            </a:r>
          </a:p>
          <a:p>
            <a:pPr algn="ctr"/>
            <a:r>
              <a:rPr lang="ru-RU" sz="2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Каждый день родители.</a:t>
            </a:r>
          </a:p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Чтоб спокойно мчались</a:t>
            </a:r>
          </a:p>
          <a:p>
            <a:pPr algn="ctr"/>
            <a:r>
              <a:rPr lang="ru-RU" sz="2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Улицей водители!</a:t>
            </a:r>
          </a:p>
          <a:p>
            <a:pPr algn="ctr"/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2NIKON\DSCN12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5286412" cy="61039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57884" y="1142984"/>
            <a:ext cx="30003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Здесь на посту, в любое время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Дежурит ловкий постовой, 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Он управляет сразу всеми,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Кто перед ним на мостовой.</a:t>
            </a:r>
          </a:p>
          <a:p>
            <a:pPr algn="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С. Михалков.</a:t>
            </a:r>
          </a:p>
          <a:p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CIM\102NIKON\DSCN12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71546"/>
            <a:ext cx="7118365" cy="5032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CIM\102NIKON\DSCN12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857232"/>
            <a:ext cx="714380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567</TotalTime>
  <Words>523</Words>
  <Application>Microsoft Office PowerPoint</Application>
  <PresentationFormat>Экран (4:3)</PresentationFormat>
  <Paragraphs>108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,</dc:creator>
  <cp:lastModifiedBy>hp</cp:lastModifiedBy>
  <cp:revision>60</cp:revision>
  <dcterms:created xsi:type="dcterms:W3CDTF">2013-03-23T16:14:00Z</dcterms:created>
  <dcterms:modified xsi:type="dcterms:W3CDTF">2013-04-14T14:57:50Z</dcterms:modified>
</cp:coreProperties>
</file>