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64" r:id="rId5"/>
    <p:sldId id="262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93" autoAdjust="0"/>
    <p:restoredTop sz="94660"/>
  </p:normalViewPr>
  <p:slideViewPr>
    <p:cSldViewPr>
      <p:cViewPr varScale="1">
        <p:scale>
          <a:sx n="70" d="100"/>
          <a:sy n="70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64AE-6970-461D-9DA7-F27FAFCACF4D}" type="datetimeFigureOut">
              <a:rPr lang="ru-RU" smtClean="0"/>
              <a:pPr/>
              <a:t>10.05.2012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FA620-6223-4D6C-AE22-C963C7F8A7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64AE-6970-461D-9DA7-F27FAFCACF4D}" type="datetimeFigureOut">
              <a:rPr lang="ru-RU" smtClean="0"/>
              <a:pPr/>
              <a:t>10.05.2012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FA620-6223-4D6C-AE22-C963C7F8A7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64AE-6970-461D-9DA7-F27FAFCACF4D}" type="datetimeFigureOut">
              <a:rPr lang="ru-RU" smtClean="0"/>
              <a:pPr/>
              <a:t>10.05.2012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FA620-6223-4D6C-AE22-C963C7F8A7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64AE-6970-461D-9DA7-F27FAFCACF4D}" type="datetimeFigureOut">
              <a:rPr lang="ru-RU" smtClean="0"/>
              <a:pPr/>
              <a:t>10.05.2012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FA620-6223-4D6C-AE22-C963C7F8A7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64AE-6970-461D-9DA7-F27FAFCACF4D}" type="datetimeFigureOut">
              <a:rPr lang="ru-RU" smtClean="0"/>
              <a:pPr/>
              <a:t>10.05.2012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FA620-6223-4D6C-AE22-C963C7F8A7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64AE-6970-461D-9DA7-F27FAFCACF4D}" type="datetimeFigureOut">
              <a:rPr lang="ru-RU" smtClean="0"/>
              <a:pPr/>
              <a:t>10.05.2012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FA620-6223-4D6C-AE22-C963C7F8A7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64AE-6970-461D-9DA7-F27FAFCACF4D}" type="datetimeFigureOut">
              <a:rPr lang="ru-RU" smtClean="0"/>
              <a:pPr/>
              <a:t>10.05.2012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FA620-6223-4D6C-AE22-C963C7F8A7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64AE-6970-461D-9DA7-F27FAFCACF4D}" type="datetimeFigureOut">
              <a:rPr lang="ru-RU" smtClean="0"/>
              <a:pPr/>
              <a:t>10.05.2012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FA620-6223-4D6C-AE22-C963C7F8A7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64AE-6970-461D-9DA7-F27FAFCACF4D}" type="datetimeFigureOut">
              <a:rPr lang="ru-RU" smtClean="0"/>
              <a:pPr/>
              <a:t>10.05.2012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FA620-6223-4D6C-AE22-C963C7F8A7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64AE-6970-461D-9DA7-F27FAFCACF4D}" type="datetimeFigureOut">
              <a:rPr lang="ru-RU" smtClean="0"/>
              <a:pPr/>
              <a:t>10.05.2012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FA620-6223-4D6C-AE22-C963C7F8A7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64AE-6970-461D-9DA7-F27FAFCACF4D}" type="datetimeFigureOut">
              <a:rPr lang="ru-RU" smtClean="0"/>
              <a:pPr/>
              <a:t>10.05.2012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FA620-6223-4D6C-AE22-C963C7F8A7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F64AE-6970-461D-9DA7-F27FAFCACF4D}" type="datetimeFigureOut">
              <a:rPr lang="ru-RU" smtClean="0"/>
              <a:pPr/>
              <a:t>10.05.2012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FA620-6223-4D6C-AE22-C963C7F8A7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Интернет-Сашкин\Фоны презентаций\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Проект «4 стихии. Огонь.»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Профессии людей связанные с огнём.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:\Интернет-Сашкин\Фоны презентаций\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Рисунок 3" descr="pozar_bo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1928802"/>
            <a:ext cx="4214842" cy="3426352"/>
          </a:xfrm>
          <a:prstGeom prst="rect">
            <a:avLst/>
          </a:prstGeom>
          <a:ln w="127000" cap="sq">
            <a:solidFill>
              <a:schemeClr val="accent1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71472" y="500042"/>
            <a:ext cx="3786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ПОЖАРНЫЙ</a:t>
            </a:r>
            <a:endParaRPr lang="ru-RU" sz="4800" b="1" dirty="0"/>
          </a:p>
        </p:txBody>
      </p:sp>
      <p:pic>
        <p:nvPicPr>
          <p:cNvPr id="7" name="Рисунок 6" descr="4b325e9aa6b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4942" y="1571612"/>
            <a:ext cx="3579919" cy="4763301"/>
          </a:xfrm>
          <a:prstGeom prst="rect">
            <a:avLst/>
          </a:prstGeom>
          <a:ln w="127000" cap="sq">
            <a:solidFill>
              <a:srgbClr val="FF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5572132" y="500042"/>
            <a:ext cx="3143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СВАРЩИК</a:t>
            </a:r>
            <a:endParaRPr lang="ru-RU" sz="4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Интернет-Сашкин\Фоны презентаций\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42911" y="357166"/>
            <a:ext cx="3143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  КУЗНЕЦЫ</a:t>
            </a:r>
            <a:endParaRPr lang="ru-RU" sz="4800" b="1" dirty="0"/>
          </a:p>
        </p:txBody>
      </p:sp>
      <p:pic>
        <p:nvPicPr>
          <p:cNvPr id="9" name="Рисунок 8" descr="kuznica1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1714488"/>
            <a:ext cx="4000067" cy="3786214"/>
          </a:xfrm>
          <a:prstGeom prst="rect">
            <a:avLst/>
          </a:prstGeom>
          <a:ln w="127000" cap="sq">
            <a:solidFill>
              <a:srgbClr val="00B05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7" name="Рисунок 6" descr="1279275215-dsc0307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6314" y="1643050"/>
            <a:ext cx="3929090" cy="4137254"/>
          </a:xfrm>
          <a:prstGeom prst="rect">
            <a:avLst/>
          </a:prstGeom>
          <a:ln w="127000" cap="sq">
            <a:solidFill>
              <a:srgbClr val="FFFF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4857752" y="500042"/>
            <a:ext cx="3500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 СТАЛЕВАРЫ</a:t>
            </a:r>
            <a:endParaRPr lang="ru-RU" sz="4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Интернет-Сашкин\Фоны презентаций\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Рисунок 5" descr="image2546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214554"/>
            <a:ext cx="4075770" cy="3500462"/>
          </a:xfrm>
          <a:prstGeom prst="rect">
            <a:avLst/>
          </a:prstGeom>
          <a:ln w="127000" cap="sq">
            <a:solidFill>
              <a:srgbClr val="7030A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571473" y="1142984"/>
            <a:ext cx="3357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СТЕКЛОДУВ</a:t>
            </a:r>
            <a:endParaRPr lang="ru-RU" sz="4800" b="1" dirty="0"/>
          </a:p>
        </p:txBody>
      </p:sp>
      <p:pic>
        <p:nvPicPr>
          <p:cNvPr id="9" name="Рисунок 8" descr="e8d9f2454d8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7752" y="2214554"/>
            <a:ext cx="3929090" cy="3593536"/>
          </a:xfrm>
          <a:prstGeom prst="rect">
            <a:avLst/>
          </a:prstGeom>
          <a:ln w="127000" cap="sq">
            <a:solidFill>
              <a:schemeClr val="accent2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 rot="10800000" flipV="1">
            <a:off x="5286378" y="1120395"/>
            <a:ext cx="27860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/>
              <a:t>ПЕКАРЬ</a:t>
            </a:r>
            <a:endParaRPr lang="ru-RU" sz="4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Интернет-Сашкин\Фоны презентаций\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Рисунок 4" descr="pechni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1928802"/>
            <a:ext cx="3290230" cy="4333905"/>
          </a:xfrm>
          <a:prstGeom prst="rect">
            <a:avLst/>
          </a:prstGeom>
          <a:ln w="1270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714348" y="928670"/>
            <a:ext cx="2500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ПЕЧНИК</a:t>
            </a:r>
            <a:endParaRPr lang="ru-RU" sz="4800" b="1" dirty="0"/>
          </a:p>
        </p:txBody>
      </p:sp>
      <p:pic>
        <p:nvPicPr>
          <p:cNvPr id="7" name="Рисунок 6" descr="Q4ni4AR7hK4aheAin43NEKBSAhf7fSeZ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7686" y="2500306"/>
            <a:ext cx="4438354" cy="3357586"/>
          </a:xfrm>
          <a:prstGeom prst="rect">
            <a:avLst/>
          </a:prstGeom>
          <a:ln w="127000" cap="sq">
            <a:solidFill>
              <a:srgbClr val="00206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4643438" y="857232"/>
            <a:ext cx="35719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/>
              <a:t>  КАСКАДЁР</a:t>
            </a:r>
            <a:endParaRPr lang="ru-RU" sz="4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Интернет-Сашкин\Фоны презентаций\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0"/>
            <a:ext cx="9144032" cy="6858000"/>
          </a:xfrm>
          <a:prstGeom prst="rect">
            <a:avLst/>
          </a:prstGeom>
          <a:noFill/>
        </p:spPr>
      </p:pic>
      <p:pic>
        <p:nvPicPr>
          <p:cNvPr id="5" name="Рисунок 4" descr="1264884794_4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1428736"/>
            <a:ext cx="6500858" cy="4786346"/>
          </a:xfrm>
          <a:prstGeom prst="rect">
            <a:avLst/>
          </a:prstGeom>
          <a:ln w="127000" cap="sq">
            <a:solidFill>
              <a:schemeClr val="bg2">
                <a:lumMod val="25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00034" y="357167"/>
            <a:ext cx="4214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ЖАНГЛЁР </a:t>
            </a:r>
            <a:endParaRPr lang="ru-RU" sz="4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25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Проект «4 стихии. Огонь.» 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«4 стихии. Огонь.» </dc:title>
  <dc:creator>Admin</dc:creator>
  <cp:lastModifiedBy>Admin</cp:lastModifiedBy>
  <cp:revision>6</cp:revision>
  <dcterms:created xsi:type="dcterms:W3CDTF">2012-05-07T18:21:02Z</dcterms:created>
  <dcterms:modified xsi:type="dcterms:W3CDTF">2012-05-10T14:25:12Z</dcterms:modified>
</cp:coreProperties>
</file>