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71" r:id="rId4"/>
    <p:sldId id="256" r:id="rId5"/>
    <p:sldId id="258" r:id="rId6"/>
    <p:sldId id="260" r:id="rId7"/>
    <p:sldId id="261" r:id="rId8"/>
    <p:sldId id="272" r:id="rId9"/>
    <p:sldId id="27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12B-6C5A-4F62-99F6-F655EC0E00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E0CF-4FD0-4209-94C6-19F65A814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12B-6C5A-4F62-99F6-F655EC0E00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E0CF-4FD0-4209-94C6-19F65A814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12B-6C5A-4F62-99F6-F655EC0E00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E0CF-4FD0-4209-94C6-19F65A814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12B-6C5A-4F62-99F6-F655EC0E00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E0CF-4FD0-4209-94C6-19F65A814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12B-6C5A-4F62-99F6-F655EC0E00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E0CF-4FD0-4209-94C6-19F65A814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12B-6C5A-4F62-99F6-F655EC0E00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E0CF-4FD0-4209-94C6-19F65A814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12B-6C5A-4F62-99F6-F655EC0E00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E0CF-4FD0-4209-94C6-19F65A814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12B-6C5A-4F62-99F6-F655EC0E00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E0CF-4FD0-4209-94C6-19F65A814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12B-6C5A-4F62-99F6-F655EC0E00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E0CF-4FD0-4209-94C6-19F65A814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12B-6C5A-4F62-99F6-F655EC0E00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E0CF-4FD0-4209-94C6-19F65A814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12B-6C5A-4F62-99F6-F655EC0E00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E0CF-4FD0-4209-94C6-19F65A814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DA12B-6C5A-4F62-99F6-F655EC0E001E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4E0CF-4FD0-4209-94C6-19F65A814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6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Государственное бюджетное дошкольное образовательное учреждение детский сад №2 компенсирующего вида Кировского района Санкт - Петербурга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2880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Рекомендации для родителей группы </a:t>
            </a:r>
            <a:r>
              <a:rPr lang="ru-RU" sz="3200" dirty="0" smtClean="0"/>
              <a:t>«Счастливый ребенок</a:t>
            </a:r>
            <a:r>
              <a:rPr lang="ru-RU" sz="3200" dirty="0" smtClean="0"/>
              <a:t>» по организации совместной деятельности с детьми в домашних условиях.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433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</a:t>
            </a:r>
            <a:r>
              <a:rPr lang="ru-RU" dirty="0" err="1" smtClean="0"/>
              <a:t>Ратковская</a:t>
            </a:r>
            <a:r>
              <a:rPr lang="ru-RU" dirty="0" smtClean="0"/>
              <a:t> Елена </a:t>
            </a:r>
            <a:r>
              <a:rPr lang="ru-RU" dirty="0" err="1" smtClean="0"/>
              <a:t>Расимовна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             воспитатель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8578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Санкт – Петербург </a:t>
            </a:r>
          </a:p>
          <a:p>
            <a:pPr algn="ctr"/>
            <a:r>
              <a:rPr lang="ru-RU" dirty="0" smtClean="0"/>
              <a:t>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Развиваем мелкую моторику</a:t>
            </a:r>
            <a:endParaRPr lang="ru-RU" sz="4900" dirty="0"/>
          </a:p>
        </p:txBody>
      </p:sp>
      <p:pic>
        <p:nvPicPr>
          <p:cNvPr id="1026" name="Picture 2" descr="D:\для дет.сада\фото для презинтации\DSC075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D:\для дет.сада\фото для презинтации\DSC075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000892" y="6143644"/>
            <a:ext cx="542350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715272" y="6143644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1428760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/>
              <a:t>Релаксация</a:t>
            </a:r>
            <a:r>
              <a:rPr lang="en-US" sz="4400" b="0" dirty="0" smtClean="0"/>
              <a:t/>
            </a:r>
            <a:br>
              <a:rPr lang="en-US" sz="4400" b="0" dirty="0" smtClean="0"/>
            </a:br>
            <a:r>
              <a:rPr lang="ru-RU" sz="3600" b="0" dirty="0" smtClean="0"/>
              <a:t>«</a:t>
            </a:r>
            <a:r>
              <a:rPr lang="ru-RU" sz="3600" b="0" dirty="0" err="1" smtClean="0"/>
              <a:t>Осьминожки</a:t>
            </a:r>
            <a:r>
              <a:rPr lang="ru-RU" sz="3600" b="0" dirty="0" smtClean="0"/>
              <a:t> гуляют»</a:t>
            </a:r>
            <a:endParaRPr lang="ru-RU" sz="4400" b="0" dirty="0"/>
          </a:p>
        </p:txBody>
      </p:sp>
      <p:pic>
        <p:nvPicPr>
          <p:cNvPr id="2050" name="Picture 2" descr="D:\для дет.сада\фото для презинтации\DSC07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928794" y="2000240"/>
            <a:ext cx="5111750" cy="3831734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357158" y="1571612"/>
            <a:ext cx="3108355" cy="4554551"/>
          </a:xfrm>
        </p:spPr>
        <p:txBody>
          <a:bodyPr>
            <a:norm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000892" y="6143644"/>
            <a:ext cx="542350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7715272" y="6143644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0" dirty="0" smtClean="0"/>
              <a:t> Лепка «Колобок»  </a:t>
            </a:r>
            <a:endParaRPr lang="ru-RU" sz="3600" b="0" dirty="0"/>
          </a:p>
        </p:txBody>
      </p:sp>
      <p:pic>
        <p:nvPicPr>
          <p:cNvPr id="3074" name="Picture 2" descr="D:\для дет.сада\фото для презинтации\DSC076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996080" y="2174875"/>
            <a:ext cx="2962427" cy="3951288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/>
              <a:t>                             Аппликация «Овощи»</a:t>
            </a:r>
            <a:endParaRPr lang="ru-RU" sz="3600" b="0" dirty="0"/>
          </a:p>
        </p:txBody>
      </p:sp>
      <p:pic>
        <p:nvPicPr>
          <p:cNvPr id="3075" name="Picture 3" descr="D:\для дет.сада\фото для презинтации\DSC076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143504" y="2143116"/>
            <a:ext cx="2962427" cy="3951288"/>
          </a:xfrm>
          <a:prstGeom prst="rect">
            <a:avLst/>
          </a:prstGeom>
          <a:noFill/>
        </p:spPr>
      </p:pic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000892" y="6143644"/>
            <a:ext cx="542350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7715272" y="6143644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72518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/>
              <a:t>Рисование «Полет в космос»</a:t>
            </a:r>
            <a:endParaRPr lang="ru-RU" sz="4400" b="0" dirty="0"/>
          </a:p>
        </p:txBody>
      </p:sp>
      <p:pic>
        <p:nvPicPr>
          <p:cNvPr id="4099" name="Picture 3" descr="D:\для дет.сада\фото для презинтации\DSC07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857488" y="1500174"/>
            <a:ext cx="3857105" cy="5145578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000892" y="6143644"/>
            <a:ext cx="542350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715272" y="6143644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/>
              <a:t>Вспоминаем праздник</a:t>
            </a:r>
            <a:endParaRPr lang="ru-RU" sz="4400" b="0" dirty="0"/>
          </a:p>
        </p:txBody>
      </p:sp>
      <p:pic>
        <p:nvPicPr>
          <p:cNvPr id="5122" name="Picture 2" descr="D:\для дет.сада\фото для презинтации\DSC07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714480" y="1571612"/>
            <a:ext cx="5527535" cy="4143404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000892" y="6143644"/>
            <a:ext cx="542350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715272" y="6143644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Рисуем героев сказки «Колобок»</a:t>
            </a:r>
            <a:endParaRPr lang="ru-RU" dirty="0"/>
          </a:p>
        </p:txBody>
      </p:sp>
      <p:pic>
        <p:nvPicPr>
          <p:cNvPr id="6146" name="Picture 2" descr="D:\для дет.сада\фото для презинтации\DSC077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D:\для дет.сада\фото для презинтации\DSC077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000892" y="6143644"/>
            <a:ext cx="542350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715272" y="6143644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Коллективная работа </a:t>
            </a:r>
            <a:br>
              <a:rPr lang="ru-RU" sz="49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7171" name="Picture 3" descr="D:\для дет.сада\фото для презинтации\DSC07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554018" y="1600200"/>
            <a:ext cx="6035963" cy="4525963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000892" y="6143644"/>
            <a:ext cx="542350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15272" y="6143644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Итоговая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000" dirty="0"/>
          </a:p>
        </p:txBody>
      </p:sp>
      <p:pic>
        <p:nvPicPr>
          <p:cNvPr id="8194" name="Picture 2" descr="D:\для дет.сада\фото для презинтации\DSC07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1357298"/>
            <a:ext cx="6034617" cy="4525963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000892" y="6143644"/>
            <a:ext cx="542350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15272" y="6143644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Оглавление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14488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</a:t>
            </a:r>
            <a:r>
              <a:rPr lang="ru-RU" sz="2800" dirty="0" smtClean="0">
                <a:hlinkClick r:id="rId2" action="ppaction://hlinksldjump"/>
              </a:rPr>
              <a:t>1. Мы играем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ru-RU" sz="2800" dirty="0" smtClean="0">
                <a:hlinkClick r:id="rId3" action="ppaction://hlinksldjump"/>
              </a:rPr>
              <a:t>2. Строим дорогу для поезда</a:t>
            </a:r>
            <a:endParaRPr lang="ru-RU" sz="2800" dirty="0" smtClean="0"/>
          </a:p>
          <a:p>
            <a:r>
              <a:rPr lang="ru-RU" sz="2800" dirty="0" smtClean="0"/>
              <a:t>     </a:t>
            </a:r>
            <a:r>
              <a:rPr lang="ru-RU" sz="2800" dirty="0" smtClean="0">
                <a:hlinkClick r:id="rId4" action="ppaction://hlinksldjump"/>
              </a:rPr>
              <a:t>3. Игра «Герои русских сказок»</a:t>
            </a:r>
            <a:endParaRPr lang="ru-RU" sz="2800" dirty="0" smtClean="0"/>
          </a:p>
          <a:p>
            <a:r>
              <a:rPr lang="ru-RU" sz="2800" dirty="0" smtClean="0"/>
              <a:t>     </a:t>
            </a:r>
            <a:r>
              <a:rPr lang="ru-RU" sz="2800" dirty="0" smtClean="0">
                <a:hlinkClick r:id="rId5" action="ppaction://hlinksldjump"/>
              </a:rPr>
              <a:t>4. Заботимся о здоровье</a:t>
            </a:r>
            <a:endParaRPr lang="ru-RU" sz="2800" dirty="0" smtClean="0"/>
          </a:p>
          <a:p>
            <a:r>
              <a:rPr lang="ru-RU" sz="2800" dirty="0" smtClean="0"/>
              <a:t>     </a:t>
            </a:r>
            <a:r>
              <a:rPr lang="ru-RU" sz="2800" dirty="0" smtClean="0">
                <a:hlinkClick r:id="rId6" action="ppaction://hlinksldjump"/>
              </a:rPr>
              <a:t>5. «</a:t>
            </a:r>
            <a:r>
              <a:rPr lang="ru-RU" sz="2800" dirty="0" err="1" smtClean="0">
                <a:hlinkClick r:id="rId6" action="ppaction://hlinksldjump"/>
              </a:rPr>
              <a:t>Су-джок</a:t>
            </a:r>
            <a:r>
              <a:rPr lang="ru-RU" sz="2800" dirty="0" smtClean="0">
                <a:hlinkClick r:id="rId6" action="ppaction://hlinksldjump"/>
              </a:rPr>
              <a:t>» терапия</a:t>
            </a:r>
            <a:endParaRPr lang="ru-RU" sz="2800" dirty="0" smtClean="0"/>
          </a:p>
          <a:p>
            <a:r>
              <a:rPr lang="ru-RU" sz="2800" dirty="0" smtClean="0"/>
              <a:t>     </a:t>
            </a:r>
            <a:r>
              <a:rPr lang="ru-RU" sz="2800" dirty="0" smtClean="0">
                <a:hlinkClick r:id="rId7" action="ppaction://hlinksldjump"/>
              </a:rPr>
              <a:t>6. Релаксация</a:t>
            </a:r>
            <a:endParaRPr lang="ru-RU" sz="2800" dirty="0" smtClean="0"/>
          </a:p>
          <a:p>
            <a:r>
              <a:rPr lang="ru-RU" sz="2800" dirty="0" smtClean="0"/>
              <a:t>     </a:t>
            </a:r>
            <a:r>
              <a:rPr lang="ru-RU" sz="2800" dirty="0" smtClean="0">
                <a:hlinkClick r:id="rId8" action="ppaction://hlinksldjump"/>
              </a:rPr>
              <a:t>7. Наше творчество</a:t>
            </a:r>
            <a:endParaRPr lang="ru-RU" sz="2800" dirty="0" smtClean="0"/>
          </a:p>
          <a:p>
            <a:r>
              <a:rPr lang="ru-RU" sz="2800" dirty="0" smtClean="0"/>
              <a:t>     </a:t>
            </a:r>
            <a:r>
              <a:rPr lang="ru-RU" sz="2800" dirty="0" smtClean="0">
                <a:hlinkClick r:id="rId9" action="ppaction://hlinksldjump"/>
              </a:rPr>
              <a:t>8. Коллективная работа</a:t>
            </a:r>
            <a:endParaRPr lang="ru-RU" sz="2800" dirty="0" smtClean="0"/>
          </a:p>
          <a:p>
            <a:r>
              <a:rPr lang="ru-RU" sz="2800" dirty="0" smtClean="0"/>
              <a:t>     </a:t>
            </a:r>
            <a:r>
              <a:rPr lang="ru-RU" sz="2800" dirty="0" smtClean="0">
                <a:hlinkClick r:id="rId10" action="ppaction://hlinksldjump"/>
              </a:rPr>
              <a:t>9. Итоговая работа</a:t>
            </a:r>
            <a:endParaRPr lang="ru-RU" dirty="0" smtClean="0"/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Познакомить родителей с жизнью детей в группе</a:t>
            </a:r>
          </a:p>
          <a:p>
            <a:pPr algn="ctr">
              <a:buNone/>
            </a:pPr>
            <a:r>
              <a:rPr lang="ru-RU" sz="4400" dirty="0" smtClean="0"/>
              <a:t>Задачи</a:t>
            </a:r>
          </a:p>
          <a:p>
            <a:pPr>
              <a:buNone/>
            </a:pPr>
            <a:r>
              <a:rPr lang="ru-RU" sz="2800" dirty="0" smtClean="0"/>
              <a:t>  - Показать игровую деятельность</a:t>
            </a:r>
            <a:r>
              <a:rPr lang="en-US" sz="2800" dirty="0" smtClean="0"/>
              <a:t> </a:t>
            </a:r>
            <a:r>
              <a:rPr lang="ru-RU" sz="2800" dirty="0" smtClean="0"/>
              <a:t>детей</a:t>
            </a:r>
          </a:p>
          <a:p>
            <a:pPr>
              <a:buNone/>
            </a:pPr>
            <a:r>
              <a:rPr lang="ru-RU" sz="2800" dirty="0" smtClean="0"/>
              <a:t>  - Познакомить родителей с </a:t>
            </a:r>
            <a:r>
              <a:rPr lang="ru-RU" sz="2800" dirty="0" err="1" smtClean="0"/>
              <a:t>здоровьесберегающими</a:t>
            </a:r>
            <a:r>
              <a:rPr lang="ru-RU" sz="2800" dirty="0" smtClean="0"/>
              <a:t> технологиями, используемыми в группе</a:t>
            </a:r>
          </a:p>
          <a:p>
            <a:pPr>
              <a:buNone/>
            </a:pPr>
            <a:r>
              <a:rPr lang="ru-RU" sz="2800" dirty="0" smtClean="0"/>
              <a:t>  - Рассказать о нетрадиционных техниках рисования, применяемые в изобразительной деятельности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Мы играем</a:t>
            </a:r>
            <a:endParaRPr lang="ru-RU" dirty="0"/>
          </a:p>
        </p:txBody>
      </p:sp>
      <p:pic>
        <p:nvPicPr>
          <p:cNvPr id="1027" name="Picture 3" descr="D:\для дет.сада\фото для презинтации\DSC076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778744" y="1600200"/>
            <a:ext cx="3395749" cy="452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D:\для дет.сада\фото для презинтации\DSC076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000892" y="6143644"/>
            <a:ext cx="542350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715272" y="6143644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Строим дрогу для поезда </a:t>
            </a:r>
            <a:endParaRPr lang="ru-RU" dirty="0"/>
          </a:p>
        </p:txBody>
      </p:sp>
      <p:pic>
        <p:nvPicPr>
          <p:cNvPr id="2050" name="Picture 2" descr="D:\для дет.сада\фото для презинтации\DSC078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778744" y="1600200"/>
            <a:ext cx="3395511" cy="4525963"/>
          </a:xfrm>
          <a:prstGeom prst="rect">
            <a:avLst/>
          </a:prstGeom>
          <a:noFill/>
        </p:spPr>
      </p:pic>
      <p:pic>
        <p:nvPicPr>
          <p:cNvPr id="2051" name="Picture 3" descr="D:\для дет.сада\фото для презинтации\DSC07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000892" y="6143644"/>
            <a:ext cx="542350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715272" y="6143644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11222"/>
          </a:xfrm>
        </p:spPr>
        <p:txBody>
          <a:bodyPr>
            <a:noAutofit/>
          </a:bodyPr>
          <a:lstStyle/>
          <a:p>
            <a:r>
              <a:rPr lang="ru-RU" dirty="0" smtClean="0"/>
              <a:t>Игра «Герои русских сказок»</a:t>
            </a:r>
            <a:endParaRPr lang="ru-RU" dirty="0"/>
          </a:p>
        </p:txBody>
      </p:sp>
      <p:pic>
        <p:nvPicPr>
          <p:cNvPr id="3074" name="Picture 2" descr="D:\для дет.сада\фото для презинтации\DSC0761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1500174"/>
            <a:ext cx="3394472" cy="4525963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000892" y="6143644"/>
            <a:ext cx="542350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715272" y="6143644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29642" cy="1582726"/>
          </a:xfrm>
        </p:spPr>
        <p:txBody>
          <a:bodyPr>
            <a:noAutofit/>
          </a:bodyPr>
          <a:lstStyle/>
          <a:p>
            <a:r>
              <a:rPr lang="ru-RU" sz="4400" b="0" dirty="0" smtClean="0"/>
              <a:t>Заботимся о здоровье</a:t>
            </a:r>
            <a:r>
              <a:rPr lang="en-US" sz="4400" b="0" dirty="0" smtClean="0"/>
              <a:t/>
            </a:r>
            <a:br>
              <a:rPr lang="en-US" sz="4400" b="0" dirty="0" smtClean="0"/>
            </a:br>
            <a:r>
              <a:rPr lang="ru-RU" sz="3600" b="0" dirty="0" smtClean="0"/>
              <a:t>Тренируем легкие и пускаем </a:t>
            </a:r>
            <a:br>
              <a:rPr lang="ru-RU" sz="3600" b="0" dirty="0" smtClean="0"/>
            </a:br>
            <a:r>
              <a:rPr lang="ru-RU" sz="3600" b="0" dirty="0" smtClean="0"/>
              <a:t>«Мыльные пузыри»</a:t>
            </a:r>
            <a:endParaRPr lang="ru-RU" sz="4400" b="0" dirty="0"/>
          </a:p>
        </p:txBody>
      </p:sp>
      <p:pic>
        <p:nvPicPr>
          <p:cNvPr id="4098" name="Picture 2" descr="D:\для дет.сада\фото для презинтации\DSC07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786050" y="2143116"/>
            <a:ext cx="3429024" cy="4570634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2160588"/>
            <a:ext cx="4429125" cy="469741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3600" dirty="0" smtClean="0"/>
              <a:t>   </a:t>
            </a: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000892" y="6143644"/>
            <a:ext cx="542350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7715272" y="6143644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«</a:t>
            </a:r>
            <a:r>
              <a:rPr lang="ru-RU" sz="4900" dirty="0" err="1" smtClean="0"/>
              <a:t>Су-джок</a:t>
            </a:r>
            <a:r>
              <a:rPr lang="ru-RU" sz="4900" dirty="0" smtClean="0"/>
              <a:t>» терапия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0" dirty="0" smtClean="0"/>
              <a:t>«Тропа здоровья»</a:t>
            </a:r>
            <a:br>
              <a:rPr lang="ru-RU" sz="4000" b="0" dirty="0" smtClean="0"/>
            </a:br>
            <a:endParaRPr lang="ru-RU" sz="4000" dirty="0"/>
          </a:p>
        </p:txBody>
      </p:sp>
      <p:pic>
        <p:nvPicPr>
          <p:cNvPr id="4" name="Picture 4" descr="D:\для дет.сада\фото для презинтации\DSC07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786050" y="1714488"/>
            <a:ext cx="3534941" cy="4714908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000892" y="6143644"/>
            <a:ext cx="542350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7715272" y="6143644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 «Сухой бассейн»</a:t>
            </a:r>
            <a:endParaRPr lang="ru-RU" dirty="0"/>
          </a:p>
        </p:txBody>
      </p:sp>
      <p:pic>
        <p:nvPicPr>
          <p:cNvPr id="4" name="Picture 2" descr="D:\для дет.сада\фото для презинтации\DSC07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000232" y="1571612"/>
            <a:ext cx="5234703" cy="3926028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000892" y="6143644"/>
            <a:ext cx="542350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715272" y="6143644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195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Государственное бюджетное дошкольное образовательное учреждение детский сад №2 компенсирующего вида Кировского района Санкт - Петербурга</vt:lpstr>
      <vt:lpstr>Оглавление  </vt:lpstr>
      <vt:lpstr>Цель</vt:lpstr>
      <vt:lpstr>Мы играем</vt:lpstr>
      <vt:lpstr>Строим дрогу для поезда </vt:lpstr>
      <vt:lpstr>Игра «Герои русских сказок»</vt:lpstr>
      <vt:lpstr>Заботимся о здоровье Тренируем легкие и пускаем  «Мыльные пузыри»</vt:lpstr>
      <vt:lpstr>«Су-джок» терапия «Тропа здоровья» </vt:lpstr>
      <vt:lpstr> «Сухой бассейн»</vt:lpstr>
      <vt:lpstr> Развиваем мелкую моторику</vt:lpstr>
      <vt:lpstr>Релаксация «Осьминожки гуляют»</vt:lpstr>
      <vt:lpstr>Наше творчество</vt:lpstr>
      <vt:lpstr>Рисование «Полет в космос»</vt:lpstr>
      <vt:lpstr>Вспоминаем праздник</vt:lpstr>
      <vt:lpstr>Рисуем героев сказки «Колобок»</vt:lpstr>
      <vt:lpstr>Коллективная работа   </vt:lpstr>
      <vt:lpstr>Итоговая работа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Masha</dc:creator>
  <cp:lastModifiedBy>Masha</cp:lastModifiedBy>
  <cp:revision>64</cp:revision>
  <dcterms:created xsi:type="dcterms:W3CDTF">2013-06-03T09:39:44Z</dcterms:created>
  <dcterms:modified xsi:type="dcterms:W3CDTF">2013-09-04T05:51:09Z</dcterms:modified>
</cp:coreProperties>
</file>