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24288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5" y="2071678"/>
            <a:ext cx="5786479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МДОУ №22 «РАДУГА»</a:t>
            </a:r>
            <a:endParaRPr lang="ru-RU" sz="3600" b="1" cap="none" spc="0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00108"/>
            <a:ext cx="8445015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Социализация детей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условиях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дошкольного</a:t>
            </a: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учреждения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59293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Автор: Абдуллина Г.И.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14414" y="1285860"/>
            <a:ext cx="729501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Психологические исследования и практические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наблюдения показывают, что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 многих современных детей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все чаще встречаются различного рода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проблемы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трудности, среди которых высокий уровень тревожности,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страхи, повышенное беспокойство, неуверенность,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эмоциональная неустойчивость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занимают значительное место.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Дети не всегда адекватно могут выразить свои мысли,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чувства, ощущения, что является препятствием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установления  полноценного контакта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 сверстниками и со взрослыми.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294" y="315376"/>
            <a:ext cx="8685711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Учитывая данные проблемы, в нашем дошкольном учреждении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разработана и реализуется  программа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Коррекционно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развивающая работа с детьми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старшего дошкольного возраста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Форма проведения занятий  подгрупповая.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5" y="2060666"/>
            <a:ext cx="8715435" cy="286232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 по данной программе дают возможность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сопоставить свое поведение с поведением сверстников, проявить себя,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раскрыть внутренний личностный потенциал, понять себя и другого,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пережить радость открытия своего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лучшем проявлении. Это связано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развитием самооценки, так как дети оценивают другого, особенно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сверстников, полнее и правильнее, чем себя, поэтому, сравнивая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себя с другими, они осознают свои особенности, свою уникальность, понимают, что у каждого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ценные качества личности, которые следует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любить и развивать.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286388"/>
            <a:ext cx="785818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000" dirty="0" smtClean="0"/>
              <a:t>Данная программа основана на использовании игровой терапии, которая является одним из эффективных условий личностного развития дошкольника. 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205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50628"/>
            <a:ext cx="8715404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является той универсальной формой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деятельности,внутри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которой,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определению Д.Б.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Эльконина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происходят основные прогрессивные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в психике и личности ребенка-дошкольника; игра определяет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отношение с окружающими людьми, готовит к переходу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следующий возрастной этап, к новым видам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5643578"/>
            <a:ext cx="8337091" cy="10156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поэтому все большее значение приобретает игровая терапия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способ коррекции эмоциональных и поведенческих нарушений у детей,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основу которого положена игра.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2643206" cy="2714644"/>
          </a:xfrm>
          <a:prstGeom prst="cloud">
            <a:avLst/>
          </a:prstGeom>
        </p:spPr>
      </p:pic>
      <p:pic>
        <p:nvPicPr>
          <p:cNvPr id="5" name="Рисунок 4" descr="UItpW77oIX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2934" y="2214554"/>
            <a:ext cx="2911066" cy="2857520"/>
          </a:xfrm>
          <a:prstGeom prst="cloud">
            <a:avLst/>
          </a:prstGeom>
        </p:spPr>
      </p:pic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071810"/>
            <a:ext cx="3501166" cy="2632358"/>
          </a:xfrm>
          <a:prstGeom prst="cloud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 animBg="1"/>
      <p:bldP spid="10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2285992"/>
            <a:ext cx="1714512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достижения поставленной цели необходимо решить следующие 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928670"/>
            <a:ext cx="614363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снизить у дошкольников эмоциональное напряжение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00174"/>
            <a:ext cx="657229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создать в процессе занятий положительное  эмоциональное настроение и атмосферу принятия  каждого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00364" y="2428868"/>
            <a:ext cx="514353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детей способность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понимать эмоциональное состояние другого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00438"/>
            <a:ext cx="514353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способствовать формированию у дошкольников умений выражать свое настроение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28728" y="4714884"/>
            <a:ext cx="664373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содействовать преодолению ребенком негативных  переживаний и снятие страхов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57290" y="5500702"/>
            <a:ext cx="62766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оказывать детям поддержку в формировании адекватной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самопринятии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уверенности в себе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4" grpId="0" animBg="1"/>
      <p:bldP spid="6" grpId="0" animBg="1"/>
      <p:bldP spid="26626" grpId="0" animBg="1"/>
      <p:bldP spid="8" grpId="0" animBg="1"/>
      <p:bldP spid="26627" grpId="0" animBg="1"/>
      <p:bldP spid="266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357166"/>
            <a:ext cx="6907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принципы игровых занятий, на которые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настроена программа, являются следующие: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071538" y="1643050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Принцип свободного участия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71604" y="2571744"/>
            <a:ext cx="457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Принцип взаимного уважения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71802" y="3571876"/>
            <a:ext cx="4286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Принцип осознанности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071934" y="4786322"/>
            <a:ext cx="4214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Принцип рефлексии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29058" y="6072206"/>
            <a:ext cx="5021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Принцип проведения игры сказки.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65a914c6a4db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000108"/>
            <a:ext cx="2482401" cy="3214710"/>
          </a:xfrm>
          <a:prstGeom prst="dodecagon">
            <a:avLst/>
          </a:prstGeom>
        </p:spPr>
      </p:pic>
      <p:pic>
        <p:nvPicPr>
          <p:cNvPr id="9" name="Рисунок 8" descr="1208131355_00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14818"/>
            <a:ext cx="3571900" cy="2643182"/>
          </a:xfrm>
          <a:prstGeom prst="dodecagon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1"/>
      <p:bldP spid="27650" grpId="0"/>
      <p:bldP spid="27651" grpId="0"/>
      <p:bldP spid="27652" grpId="0"/>
      <p:bldP spid="27653" grpId="0"/>
      <p:bldP spid="276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857232"/>
            <a:ext cx="7977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занятий может быть упрощено или усложнено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зависимости  от возрастных и личностных особенностей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воспитанников конкретной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85786" y="2857496"/>
            <a:ext cx="8143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социальной компетентности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коммуникативных навыков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коррекция тревожности, самооценки (приближение к адекватной)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чувство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самоценности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коррекция имеющихся у детей социально-личностных проблем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03392_photo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928802"/>
            <a:ext cx="2611753" cy="1900238"/>
          </a:xfrm>
          <a:prstGeom prst="bevel">
            <a:avLst/>
          </a:prstGeom>
        </p:spPr>
      </p:pic>
      <p:pic>
        <p:nvPicPr>
          <p:cNvPr id="5" name="Рисунок 4" descr="0_82b2f_e79b3549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7281" cy="13267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46265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private-category-1269415160_florafonddecran1-im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9455" y="1070909"/>
            <a:ext cx="752039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 возраст является наиболее ответственным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периодом жизни человека, когда формируются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фундаментальные способности,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определяющие дальнейшее развитие человека.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возраст, как никакой другой насыщен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важными достижениями в социализации детей,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 как  в этот период дети учатся овладевать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собственными эмоциями, у них развивается мотивационная сфера,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детей появляется произвольное владение своим поведением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собственными действиями.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возрасте шести лет у дошкольников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прочно закрепляется такая позиция как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 общество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2830" y="928670"/>
            <a:ext cx="87211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учреждение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социальный институт,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выполняющий первостепенную роль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социальном воспитании, социализации детей.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Конфликты ребенка в процессе ранней социализации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условиях дошкольного образовательного учреждения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очень часто приводит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комплексу нарушений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дезадаптации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428728" y="3929066"/>
            <a:ext cx="623117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Дезадаптация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проявляется: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внешнем плане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неадекватных  формах поведения,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внутреннем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различных формах психосоматических расстройствах.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a93127a262cf57edd21ad48b16d2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15019" cy="2857520"/>
          </a:xfrm>
          <a:prstGeom prst="cloud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43174" y="115322"/>
            <a:ext cx="621510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характер адаптации детей к</a:t>
            </a:r>
            <a:r>
              <a:rPr lang="ru-RU" sz="2600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оказывают влияние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ряд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фрустрирующих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факторов: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00298" y="1643050"/>
            <a:ext cx="68580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отрыв от семьи, страх перед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незнакомыми взрослыми и другими детьми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24517" y="2961265"/>
            <a:ext cx="749423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общение со сверстниками, если ребенок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 имел достаточного опыта взаимодействия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 сверстниками и не уверен в собственных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коммуникативных способностях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6143644"/>
            <a:ext cx="375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solidFill>
                  <a:prstClr val="white"/>
                </a:solidFill>
                <a:latin typeface="+mj-lt"/>
                <a:ea typeface="Calibri" pitchFamily="34" charset="0"/>
                <a:cs typeface="Times New Roman" pitchFamily="18" charset="0"/>
              </a:rPr>
              <a:t>личность педагога </a:t>
            </a:r>
            <a:endParaRPr lang="ru-RU" sz="2800" b="1" dirty="0" smtClean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1"/>
      <p:bldP spid="2355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9"/>
            <a:ext cx="65008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В последнее время стали актуальными проблемы </a:t>
            </a:r>
            <a:r>
              <a:rPr lang="ru-RU" sz="2800" b="1" dirty="0" err="1" smtClean="0">
                <a:latin typeface="+mj-lt"/>
              </a:rPr>
              <a:t>дидактогенных</a:t>
            </a:r>
            <a:r>
              <a:rPr lang="ru-RU" sz="2800" b="1" dirty="0" smtClean="0">
                <a:latin typeface="+mj-lt"/>
              </a:rPr>
              <a:t> заболевание, вызванных непедагогическим поведением воспитателя. Следует отметить, что педагоги сами часто имеют нарушения здоровья, сходные по структуре с заболеваниями воспитанников, например неврастенический синдром. Воспитатель и его воспитанники, находясь в едином </a:t>
            </a:r>
            <a:r>
              <a:rPr lang="ru-RU" sz="2800" b="1" dirty="0" err="1" smtClean="0">
                <a:latin typeface="+mj-lt"/>
              </a:rPr>
              <a:t>психоэмоциональном</a:t>
            </a:r>
            <a:r>
              <a:rPr lang="ru-RU" sz="2800" b="1" dirty="0" smtClean="0">
                <a:latin typeface="+mj-lt"/>
              </a:rPr>
              <a:t> кольце, оказывают </a:t>
            </a:r>
            <a:r>
              <a:rPr lang="ru-RU" sz="2800" b="1" dirty="0" err="1" smtClean="0">
                <a:latin typeface="+mj-lt"/>
              </a:rPr>
              <a:t>взаимозаражающее</a:t>
            </a:r>
            <a:r>
              <a:rPr lang="ru-RU" sz="2800" b="1" dirty="0" smtClean="0">
                <a:latin typeface="+mj-lt"/>
              </a:rPr>
              <a:t> действие. </a:t>
            </a:r>
            <a:endParaRPr lang="ru-RU" sz="2800" b="1" dirty="0">
              <a:latin typeface="+mj-lt"/>
            </a:endParaRPr>
          </a:p>
        </p:txBody>
      </p:sp>
      <p:pic>
        <p:nvPicPr>
          <p:cNvPr id="3" name="Рисунок 2" descr="18a44a16300ed6736fb6d82a517987190c568787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2571768" cy="2571768"/>
          </a:xfrm>
          <a:prstGeom prst="bevel">
            <a:avLst/>
          </a:prstGeom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Поэтому в системе охраны здоровья детей важно нормализовать </a:t>
            </a:r>
            <a:r>
              <a:rPr lang="ru-RU" sz="2000" b="1" dirty="0" err="1" smtClean="0">
                <a:latin typeface="+mj-lt"/>
              </a:rPr>
              <a:t>психоэмоциональное</a:t>
            </a:r>
            <a:r>
              <a:rPr lang="ru-RU" sz="2000" b="1" dirty="0" smtClean="0">
                <a:latin typeface="+mj-lt"/>
              </a:rPr>
              <a:t> состояние воспитателя:</a:t>
            </a:r>
            <a:endParaRPr lang="ru-RU" sz="2000" b="1" dirty="0">
              <a:latin typeface="+mj-lt"/>
            </a:endParaRPr>
          </a:p>
        </p:txBody>
      </p:sp>
      <p:pic>
        <p:nvPicPr>
          <p:cNvPr id="5" name="Рисунок 4" descr="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15206" y="0"/>
            <a:ext cx="1714512" cy="1638300"/>
          </a:xfrm>
          <a:prstGeom prst="irregularSeal2">
            <a:avLst/>
          </a:prstGeom>
        </p:spPr>
      </p:pic>
      <p:pic>
        <p:nvPicPr>
          <p:cNvPr id="7" name="Рисунок 6" descr="к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428750" cy="1428750"/>
          </a:xfrm>
          <a:prstGeom prst="cloud">
            <a:avLst/>
          </a:prstGeo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28728" y="1613402"/>
            <a:ext cx="70723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нарушения внутрисемейных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взаимоотношений: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отсутствие автономности (зависимость от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взрослых);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сформировавшиеся в результате неправильного воспитания в семье привычки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негативного поведения;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осознание ребенком своей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неуспешности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фоне других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85786" y="4987824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индивидуально–личностные особенности ребенка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42844" y="6000768"/>
            <a:ext cx="90796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патология физического развития, слабое здоровье и т 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1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8" grpId="0"/>
      <p:bldP spid="21509" grpId="0"/>
      <p:bldP spid="215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1214422"/>
            <a:ext cx="7215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детском саду должны быть созданы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оптимальные, адекватные условия социальной среды,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препятствующие возникновению социально обусловленных заболеваний, социальной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дезадаптации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и определяющие состояние социального иммунитета,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гармоничное развитие личности в социальной структуре общества.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14480" y="794583"/>
            <a:ext cx="4786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этого 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4414" y="1427301"/>
            <a:ext cx="71292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создание благоприятной предметно-развивающей среды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социального развития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71538" y="2247575"/>
            <a:ext cx="75724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создание единой системы работы администрации,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педагогических сотрудников, медицинского персонала ДОУ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 родителей по социально-личностному развитию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28662" y="3530811"/>
            <a:ext cx="8215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совершенствование стиля общения педагога с детьми: придерживаться психологически-корректного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стиля общения, добиваться уважения и доверия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14414" y="4808251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формирование у детей социальных навыков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285852" y="5348880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профилактика и коррекция имеющихся у детей социально-личностных проблем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2844" y="785794"/>
            <a:ext cx="2143139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стандарта дошкольного образования,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определяя обязательный минимум содержания программы,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реализуемой в ДОУ, выдвигает ряд требований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социально-личностному развитию воспитанников: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929322" y="214290"/>
            <a:ext cx="285752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азвитие положительного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отношения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ребёнка к себе,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другим людям,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окружающему миру;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786314" y="1857364"/>
            <a:ext cx="4143404" cy="6771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азвитие  коммуникативной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социальной компетентности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2786058"/>
            <a:ext cx="3143272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smtClean="0"/>
              <a:t>Создание условий для формирования у ребёнка положительного самоощущения – уверенности в своих возможностях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4286256"/>
            <a:ext cx="4286280" cy="923330"/>
          </a:xfrm>
          <a:prstGeom prst="rect">
            <a:avLst/>
          </a:prstGeom>
          <a:solidFill>
            <a:srgbClr val="7030A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Формирование у ребёнка чувства собственного достоинства, осознания своих прав и свобод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500298" y="428604"/>
            <a:ext cx="3143272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Воспитание положительного </a:t>
            </a:r>
          </a:p>
          <a:p>
            <a:r>
              <a:rPr lang="ru-RU" dirty="0" smtClean="0"/>
              <a:t>отношения ребёнка </a:t>
            </a:r>
          </a:p>
          <a:p>
            <a:r>
              <a:rPr lang="ru-RU" dirty="0" smtClean="0"/>
              <a:t>к окружающим людям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71736" y="2857496"/>
            <a:ext cx="2786082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/>
              <a:t>Развитие у детей чувства </a:t>
            </a:r>
          </a:p>
          <a:p>
            <a:r>
              <a:rPr lang="ru-RU" dirty="0" smtClean="0"/>
              <a:t>ответственности </a:t>
            </a:r>
          </a:p>
          <a:p>
            <a:r>
              <a:rPr lang="ru-RU" dirty="0" smtClean="0"/>
              <a:t>за другого человека,</a:t>
            </a:r>
          </a:p>
          <a:p>
            <a:r>
              <a:rPr lang="ru-RU" dirty="0" smtClean="0"/>
              <a:t> общее дело, данное слово</a:t>
            </a:r>
            <a:endParaRPr lang="ru-RU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643173" y="5474865"/>
            <a:ext cx="5929355" cy="1200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детей социальных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навыков: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освоение различных способов разрешения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конфликтных ситуаций, умений договариваться,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соблюдать очерёдность, устанавливать новые контакты.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13" grpId="0" animBg="1"/>
      <p:bldP spid="16" grpId="0" animBg="1"/>
      <p:bldP spid="23" grpId="0" animBg="1"/>
      <p:bldP spid="24" grpId="0" animBg="1"/>
      <p:bldP spid="51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970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Гузель</cp:lastModifiedBy>
  <cp:revision>38</cp:revision>
  <dcterms:created xsi:type="dcterms:W3CDTF">2013-04-17T17:40:49Z</dcterms:created>
  <dcterms:modified xsi:type="dcterms:W3CDTF">2013-05-27T13:16:55Z</dcterms:modified>
</cp:coreProperties>
</file>