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0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2866-2D9F-473F-8C88-8D32CE09C2BE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60C4-6E6C-484C-848E-E92849C07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2866-2D9F-473F-8C88-8D32CE09C2BE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60C4-6E6C-484C-848E-E92849C07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2866-2D9F-473F-8C88-8D32CE09C2BE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60C4-6E6C-484C-848E-E92849C07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2866-2D9F-473F-8C88-8D32CE09C2BE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60C4-6E6C-484C-848E-E92849C07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2866-2D9F-473F-8C88-8D32CE09C2BE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60C4-6E6C-484C-848E-E92849C07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2866-2D9F-473F-8C88-8D32CE09C2BE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60C4-6E6C-484C-848E-E92849C07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2866-2D9F-473F-8C88-8D32CE09C2BE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60C4-6E6C-484C-848E-E92849C07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2866-2D9F-473F-8C88-8D32CE09C2BE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60C4-6E6C-484C-848E-E92849C07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2866-2D9F-473F-8C88-8D32CE09C2BE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60C4-6E6C-484C-848E-E92849C07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2866-2D9F-473F-8C88-8D32CE09C2BE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60C4-6E6C-484C-848E-E92849C07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2866-2D9F-473F-8C88-8D32CE09C2BE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60C4-6E6C-484C-848E-E92849C07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42866-2D9F-473F-8C88-8D32CE09C2BE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60C4-6E6C-484C-848E-E92849C07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309634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ПРЕЗЕНТАЦИЯ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«ВАЖНЫЕ ЛЮДИ </a:t>
            </a:r>
            <a:r>
              <a:rPr lang="ru-RU" b="1" smtClean="0">
                <a:solidFill>
                  <a:srgbClr val="002060"/>
                </a:solidFill>
              </a:rPr>
              <a:t>В ТЕАТРЕ»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592888" cy="17526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00B050"/>
                </a:solidFill>
              </a:rPr>
              <a:t>Учитель-дефектолог</a:t>
            </a:r>
          </a:p>
          <a:p>
            <a:pPr algn="r"/>
            <a:r>
              <a:rPr lang="ru-RU" b="1" dirty="0" smtClean="0">
                <a:solidFill>
                  <a:srgbClr val="00B050"/>
                </a:solidFill>
              </a:rPr>
              <a:t>ГБОУ детский сад №629</a:t>
            </a:r>
          </a:p>
          <a:p>
            <a:pPr algn="r"/>
            <a:r>
              <a:rPr lang="ru-RU" b="1" dirty="0" smtClean="0">
                <a:solidFill>
                  <a:srgbClr val="00B050"/>
                </a:solidFill>
              </a:rPr>
              <a:t>Петракова Ирина Викторовна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КТО ТАКОЙ «ГРИМЁР»?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Гримёр – это человек, который  рисует специальными красками  на лице артиста , создавая какой-либо образ</a:t>
            </a:r>
          </a:p>
          <a:p>
            <a:endParaRPr lang="ru-RU" dirty="0"/>
          </a:p>
        </p:txBody>
      </p:sp>
      <p:pic>
        <p:nvPicPr>
          <p:cNvPr id="5" name="Рисунок 4" descr="5 гримёр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2339752" y="3068960"/>
            <a:ext cx="4644008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КТО ТАКОЙ «ХУДОЖНИК ПО КОСТЮМАМ»?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Художник по костюмам - это человек, который создаёт костюм для создания определённого образа.</a:t>
            </a:r>
          </a:p>
          <a:p>
            <a:endParaRPr lang="ru-RU" dirty="0"/>
          </a:p>
        </p:txBody>
      </p:sp>
      <p:pic>
        <p:nvPicPr>
          <p:cNvPr id="5" name="Рисунок 4" descr="4 художник по костюмам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3059832" y="3429000"/>
            <a:ext cx="2736304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КТО ТАКОЙ «КОСТЮМЕР»?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Костюмер - это специалист</a:t>
            </a:r>
            <a:r>
              <a:rPr lang="ru-RU" b="1" dirty="0">
                <a:solidFill>
                  <a:srgbClr val="002060"/>
                </a:solidFill>
              </a:rPr>
              <a:t>, отвечающий за хранение и подготовку костюмов в </a:t>
            </a:r>
            <a:r>
              <a:rPr lang="ru-RU" b="1" dirty="0" smtClean="0">
                <a:solidFill>
                  <a:srgbClr val="002060"/>
                </a:solidFill>
              </a:rPr>
              <a:t>театре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7 костюмер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2411760" y="2852936"/>
            <a:ext cx="4283968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КТО СОЗДАЁТ ДЕКОРАЦИИ?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Художник-декоратор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Бутафор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ХУДОЖНИК-ДЕКОРАТОР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Декоратор – это человек, который рисует декорации для спектакля</a:t>
            </a:r>
          </a:p>
          <a:p>
            <a:pPr>
              <a:buNone/>
            </a:pPr>
            <a:r>
              <a:rPr lang="ru-RU" dirty="0" smtClean="0"/>
              <a:t>             </a:t>
            </a:r>
            <a:endParaRPr lang="ru-RU" dirty="0"/>
          </a:p>
        </p:txBody>
      </p:sp>
      <p:pic>
        <p:nvPicPr>
          <p:cNvPr id="5" name="Рисунок 4" descr="6 художник-декоратор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2411760" y="2708920"/>
            <a:ext cx="4320480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БУТАФОР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Бутафор – это художник, который создаёт предметы для спектакля, которые должны быть похожи на настоящие (например, овощи, фрукты и др.)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8 бутафор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2411760" y="3573016"/>
            <a:ext cx="4608512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ЗВУКОРЕЖИССЁР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Звукорежиссер – это специалист, отвечающий за звуковое оформление </a:t>
            </a:r>
            <a:r>
              <a:rPr lang="ru-RU" b="1" dirty="0" smtClean="0">
                <a:solidFill>
                  <a:srgbClr val="002060"/>
                </a:solidFill>
              </a:rPr>
              <a:t>спектакля.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звукорежиссёр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2195736" y="3068960"/>
            <a:ext cx="4464496" cy="2899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ОСВЕТИТЕЛЬ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Художник по свету – это специалист, который отвечает за свет (софиты) на сцене.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освещение в театре софиты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467544" y="3212976"/>
            <a:ext cx="3816424" cy="2707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осветитель.jpg"/>
          <p:cNvPicPr>
            <a:picLocks noGrp="1" noChangeAspect="1"/>
          </p:cNvPicPr>
          <p:nvPr isPhoto="1"/>
        </p:nvPicPr>
        <p:blipFill>
          <a:blip r:embed="rId4" cstate="screen">
            <a:lum/>
          </a:blip>
          <a:stretch>
            <a:fillRect/>
          </a:stretch>
        </p:blipFill>
        <p:spPr>
          <a:xfrm>
            <a:off x="5004048" y="3212976"/>
            <a:ext cx="3491880" cy="259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БАЛЕТМЕЙСТЕР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Балетмейстер (хореограф) – это специалист, который придумывает танцы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9 балетмейстер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2267744" y="2924944"/>
            <a:ext cx="4499992" cy="3401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СУФЛЁР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Суфлёр - это человек, который из суфлёрской будки подсказывает текст артисту.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суфлёр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2915816" y="2708920"/>
            <a:ext cx="3303389" cy="3717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ЧТО ТАКОЕ «ТЕАТР»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Театр – это здания, в котором показывают  различные представления.</a:t>
            </a:r>
          </a:p>
          <a:p>
            <a:pPr>
              <a:buNone/>
            </a:pP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театр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1835696" y="3068960"/>
            <a:ext cx="5580112" cy="2974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ДИРИЖЁР И ЕГО ОРКЕСТР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Дирижёр – это специалист, который создаёт музыкальное оформление спектакля. В этом ему помогают музыканты оркестра.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оркестровая яма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467544" y="3645024"/>
            <a:ext cx="3960440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дирижёр.jpg"/>
          <p:cNvPicPr>
            <a:picLocks noGrp="1" noChangeAspect="1"/>
          </p:cNvPicPr>
          <p:nvPr isPhoto="1"/>
        </p:nvPicPr>
        <p:blipFill>
          <a:blip r:embed="rId4" cstate="screen">
            <a:lum/>
          </a:blip>
          <a:stretch>
            <a:fillRect/>
          </a:stretch>
        </p:blipFill>
        <p:spPr>
          <a:xfrm>
            <a:off x="4788024" y="3645024"/>
            <a:ext cx="3996952" cy="2615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979712" y="2179796"/>
            <a:ext cx="5472608" cy="46782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Когда </a:t>
            </a:r>
            <a:r>
              <a:rPr lang="ru-RU" sz="2800" b="1" dirty="0">
                <a:solidFill>
                  <a:srgbClr val="FF0000"/>
                </a:solidFill>
              </a:rPr>
              <a:t>спектакль </a:t>
            </a:r>
            <a:r>
              <a:rPr lang="ru-RU" sz="2800" b="1" dirty="0" smtClean="0">
                <a:solidFill>
                  <a:srgbClr val="FF0000"/>
                </a:solidFill>
              </a:rPr>
              <a:t>завершили,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Актёры вышли на поклон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 мы кричим со всех сторон,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Разбрасывая «браво»;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 рукоплещем им мы: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Актёрам, режиссеру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 всем, всем, всем, всем, всем!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Мы сыплем комплименты,</a:t>
            </a: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Даря…</a:t>
            </a: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(</a:t>
            </a:r>
            <a:r>
              <a:rPr lang="ru-RU" sz="2800" b="1" dirty="0" smtClean="0">
                <a:solidFill>
                  <a:srgbClr val="FF0000"/>
                </a:solidFill>
              </a:rPr>
              <a:t>АПЛОДИСМЕНТЫ)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!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1\Desktop\Важные люди театра\depositphotos_4892668-Theater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30000" contrast="40000"/>
          </a:blip>
          <a:srcRect/>
          <a:stretch>
            <a:fillRect/>
          </a:stretch>
        </p:blipFill>
        <p:spPr bwMode="auto">
          <a:xfrm>
            <a:off x="4211960" y="332656"/>
            <a:ext cx="4932040" cy="61206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25070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Очень важная персона!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Все, конечно, ждут его.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Режиссёром уважаем,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 актёром обожаем!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Все спектакли посмотрел.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Кто театра посетитель?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Самый важный?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ЭТО … (ЗРИТЕЛЬ)!!!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вещение сцены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презентации использовались стихи «Доскажи словечко» автора презентации Петраковой И.В.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ЧТО ТАКОЕ «СЦЕНА»?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Сцена – это место, где происходит представление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6" name="Рисунок 5" descr="vlcsnap-2013-04-01-13h54m10s110.pn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1907704" y="2636912"/>
            <a:ext cx="5508104" cy="3861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ЧТО ТАКОЕ «СПЕКТАКЛЬ»?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Спектакль- это представление, которое показывают артисты.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спектакль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1691680" y="3140968"/>
            <a:ext cx="5256584" cy="3140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Важные люди театра\1349666739_1-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Что такое афиша?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Афиша – это объявление, в котором рассказывается о том, кто будет играть, как называется спектакль.</a:t>
            </a:r>
          </a:p>
          <a:p>
            <a:pPr>
              <a:buNone/>
            </a:pPr>
            <a:r>
              <a:rPr lang="ru-RU" dirty="0" smtClean="0"/>
              <a:t>              </a:t>
            </a:r>
          </a:p>
          <a:p>
            <a:pPr>
              <a:buNone/>
            </a:pPr>
            <a:r>
              <a:rPr lang="ru-RU" dirty="0" smtClean="0"/>
              <a:t>               </a:t>
            </a:r>
            <a:endParaRPr lang="ru-RU" dirty="0"/>
          </a:p>
        </p:txBody>
      </p:sp>
      <p:pic>
        <p:nvPicPr>
          <p:cNvPr id="7" name="Рисунок 6" descr="театр.jpg"/>
          <p:cNvPicPr>
            <a:picLocks noGrp="1" noChangeAspect="1"/>
          </p:cNvPicPr>
          <p:nvPr isPhoto="1"/>
        </p:nvPicPr>
        <p:blipFill>
          <a:blip r:embed="rId3" cstate="print"/>
          <a:stretch>
            <a:fillRect/>
          </a:stretch>
        </p:blipFill>
        <p:spPr>
          <a:xfrm>
            <a:off x="3272242" y="3140968"/>
            <a:ext cx="2455500" cy="3334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КТО ПРИДУМЫВАЕТ  ТЕКСТ СПЕКТАКЛЯ И СЮЖЕТ?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ДРАМАТУРГ – это человек, который пишет текст сценария и придумывает сюжет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2 драматург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2699792" y="2924944"/>
            <a:ext cx="3528392" cy="241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КТО СОЗДАЕТ СПЕКТАКЛЬ?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Режиссёр – это руководитель творческого коллектива, создающий спектакль.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1 режиссёр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2195736" y="2636912"/>
            <a:ext cx="4320480" cy="3251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КТО ИСПОЛНЯЕТ РОЛИ?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АКТЁР </a:t>
            </a:r>
            <a:r>
              <a:rPr lang="ru-RU" b="1" dirty="0" smtClean="0">
                <a:solidFill>
                  <a:srgbClr val="002060"/>
                </a:solidFill>
              </a:rPr>
              <a:t>– это специалист, выполняющий различные роли в спектакле.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3 актёры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2051720" y="2564904"/>
            <a:ext cx="4968552" cy="3744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КТО ПОМОГАЕТ АКТЕРАМ СОЗДАВАТЬ ОБРАЗ ГЕРОЯ СПЕКТАКЛЯ?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ГРИМЁР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ХУДОЖНИК ПО КОСТЮМАМ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КОСТЮМЕР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382</Words>
  <Application>Microsoft Office PowerPoint</Application>
  <PresentationFormat>Экран (4:3)</PresentationFormat>
  <Paragraphs>64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«ВАЖНЫЕ ЛЮДИ В ТЕАТРЕ»</vt:lpstr>
      <vt:lpstr>ЧТО ТАКОЕ «ТЕАТР»?</vt:lpstr>
      <vt:lpstr>ЧТО ТАКОЕ «СЦЕНА»?</vt:lpstr>
      <vt:lpstr>ЧТО ТАКОЕ «СПЕКТАКЛЬ»?</vt:lpstr>
      <vt:lpstr>Что такое афиша?</vt:lpstr>
      <vt:lpstr>КТО ПРИДУМЫВАЕТ  ТЕКСТ СПЕКТАКЛЯ И СЮЖЕТ?</vt:lpstr>
      <vt:lpstr>КТО СОЗДАЕТ СПЕКТАКЛЬ?</vt:lpstr>
      <vt:lpstr>КТО ИСПОЛНЯЕТ РОЛИ?</vt:lpstr>
      <vt:lpstr>КТО ПОМОГАЕТ АКТЕРАМ СОЗДАВАТЬ ОБРАЗ ГЕРОЯ СПЕКТАКЛЯ?</vt:lpstr>
      <vt:lpstr>КТО ТАКОЙ «ГРИМЁР»?</vt:lpstr>
      <vt:lpstr>КТО ТАКОЙ «ХУДОЖНИК ПО КОСТЮМАМ»?</vt:lpstr>
      <vt:lpstr>КТО ТАКОЙ «КОСТЮМЕР»?</vt:lpstr>
      <vt:lpstr>КТО СОЗДАЁТ ДЕКОРАЦИИ?</vt:lpstr>
      <vt:lpstr>ХУДОЖНИК-ДЕКОРАТОР</vt:lpstr>
      <vt:lpstr>БУТАФОР</vt:lpstr>
      <vt:lpstr>ЗВУКОРЕЖИССЁР</vt:lpstr>
      <vt:lpstr>ОСВЕТИТЕЛЬ</vt:lpstr>
      <vt:lpstr>БАЛЕТМЕЙСТЕР</vt:lpstr>
      <vt:lpstr>СУФЛЁР</vt:lpstr>
      <vt:lpstr>ДИРИЖЁР И ЕГО ОРКЕСТР</vt:lpstr>
      <vt:lpstr>Слайд 21</vt:lpstr>
      <vt:lpstr>  Очень важная персона! Все, конечно, ждут его. Режиссёром уважаем, И актёром обожаем! Все спектакли посмотрел. Кто театра посетитель? Самый важный?  ЭТО … (ЗРИТЕЛЬ)!!!  </vt:lpstr>
      <vt:lpstr>В презентации использовались стихи «Доскажи словечко» автора презентации Петраковой И.В.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«ВАЖНЫЕ ЛЮДИ ТЕАТРА»</dc:title>
  <dc:creator>1</dc:creator>
  <cp:lastModifiedBy>1</cp:lastModifiedBy>
  <cp:revision>70</cp:revision>
  <dcterms:created xsi:type="dcterms:W3CDTF">2013-03-28T20:07:05Z</dcterms:created>
  <dcterms:modified xsi:type="dcterms:W3CDTF">2013-04-11T20:56:09Z</dcterms:modified>
</cp:coreProperties>
</file>