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2DF3F6-CAA4-406A-9DCD-0AC9EFFD7D8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8A7B0E-7AF8-49D2-947A-88CA707E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34811">
            <a:off x="675980" y="3712329"/>
            <a:ext cx="3857652" cy="257176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r>
              <a:rPr lang="ru-RU" sz="3600" b="1" i="1" dirty="0" err="1" smtClean="0">
                <a:solidFill>
                  <a:srgbClr val="FFFF00"/>
                </a:solidFill>
              </a:rPr>
              <a:t>Цветохвостник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Арчера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Гриб-звезда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Выполнила Савина Т.Н.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9007">
            <a:off x="4715027" y="958157"/>
            <a:ext cx="3718200" cy="26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Гриб-звезда, гриб-каракатица или гриб-осьминог - </a:t>
            </a:r>
            <a:r>
              <a:rPr lang="ru-RU" sz="3200" dirty="0" err="1" smtClean="0">
                <a:latin typeface="+mn-lt"/>
              </a:rPr>
              <a:t>Цветохвостник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err="1" smtClean="0">
                <a:latin typeface="+mn-lt"/>
              </a:rPr>
              <a:t>Арчера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http://content.foto.mail.ru/mail/ivanel07/_answers/i-139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0006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Ростом гриб невелик до 4 – 6 см  в диаметре, размножается спорами.  Появляется гриб из яйца</a:t>
            </a:r>
            <a:r>
              <a:rPr lang="ru-RU" sz="2400" dirty="0" smtClean="0"/>
              <a:t>, из </a:t>
            </a:r>
            <a:r>
              <a:rPr lang="ru-RU" sz="2400" dirty="0" smtClean="0"/>
              <a:t>лопнувшей яйцевидной оболочки быстро развиваются щупальца от трех до восьми штук, сперва сросшихся к вершине, затем быстро разделяющихся и расстилающихся, подобно щупальцам осьминога. В последствии гриб принимает характерную звездообразную форму, напоминающую цветок диаметром около 10 – 15 см. Явной ножки у этого гриба нет</a:t>
            </a:r>
            <a:endParaRPr lang="ru-RU" sz="2400" dirty="0"/>
          </a:p>
        </p:txBody>
      </p:sp>
      <p:pic>
        <p:nvPicPr>
          <p:cNvPr id="5" name="Рисунок 4" descr="http://content.foto.mail.ru/mail/ivanel07/_answers/i-14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55721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content.foto.mail.ru/mail/ivanel07/_answers/i-139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5857916" cy="522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ntent.foto.mail.ru/mail/ivanel07/_answers/i-14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61436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Этот вид выглядит весьма странно. Как следует из названия, внешне он похож на осьминога. Известен как осьминоги или вонючий рог. В зрелости он пахнет </a:t>
            </a:r>
            <a:r>
              <a:rPr lang="ru-RU" dirty="0" smtClean="0"/>
              <a:t>залежавшимся в </a:t>
            </a:r>
            <a:r>
              <a:rPr lang="ru-RU" dirty="0" smtClean="0"/>
              <a:t>ведре мусором. Гриб несъедобный.</a:t>
            </a:r>
            <a:endParaRPr lang="ru-RU" dirty="0"/>
          </a:p>
        </p:txBody>
      </p:sp>
      <p:pic>
        <p:nvPicPr>
          <p:cNvPr id="4" name="Рисунок 3" descr="http://content.foto.mail.ru/mail/ivanel07/_answers/i-13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Произрастает с июля по октябрь на почве лиственных и смешанных лесов, встречается на лугах и в парках, так же отмечен на песчаных дюнах. </a:t>
            </a:r>
            <a:endParaRPr lang="ru-RU" dirty="0"/>
          </a:p>
        </p:txBody>
      </p:sp>
      <p:pic>
        <p:nvPicPr>
          <p:cNvPr id="4" name="Рисунок 3" descr="http://content.foto.mail.ru/mail/ivanel07/_answers/i-14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8985">
            <a:off x="2804929" y="2726179"/>
            <a:ext cx="4526330" cy="33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u="sng" dirty="0" smtClean="0"/>
              <a:t>Родоначальницей гриба принято считать Австралию, а для Европы он – пришелец</a:t>
            </a:r>
            <a:r>
              <a:rPr lang="ru-RU" sz="2600" b="1" dirty="0" smtClean="0"/>
              <a:t>.  </a:t>
            </a:r>
            <a:r>
              <a:rPr lang="ru-RU" sz="2600" dirty="0" smtClean="0"/>
              <a:t>В России его можно найти в Приморском крае  Его находят в Северной Америке, Германии, Швейцарии, Англии и других странах, чаще всего, Восточной Европы.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9707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низ 6"/>
          <p:cNvSpPr/>
          <p:nvPr/>
        </p:nvSpPr>
        <p:spPr>
          <a:xfrm rot="6366192">
            <a:off x="2960201" y="915270"/>
            <a:ext cx="484632" cy="2065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357694"/>
            <a:ext cx="3143272" cy="23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6513">
            <a:off x="6643702" y="4714884"/>
            <a:ext cx="2321737" cy="15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/>
          <p:cNvSpPr/>
          <p:nvPr/>
        </p:nvSpPr>
        <p:spPr>
          <a:xfrm rot="20039194">
            <a:off x="1810065" y="5760263"/>
            <a:ext cx="16213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Приморский край</a:t>
            </a:r>
            <a:endParaRPr lang="ru-RU" sz="1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162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Гриб-звезда, гриб-каракатица или гриб-осьминог - Цветохвостник Арчера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№198.</dc:title>
  <dc:creator>дом</dc:creator>
  <cp:lastModifiedBy>дом</cp:lastModifiedBy>
  <cp:revision>22</cp:revision>
  <dcterms:created xsi:type="dcterms:W3CDTF">2012-01-15T13:56:54Z</dcterms:created>
  <dcterms:modified xsi:type="dcterms:W3CDTF">2013-04-12T08:26:03Z</dcterms:modified>
</cp:coreProperties>
</file>