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1" r:id="rId5"/>
    <p:sldId id="265" r:id="rId6"/>
    <p:sldId id="257" r:id="rId7"/>
    <p:sldId id="260" r:id="rId8"/>
    <p:sldId id="259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2E75-A7E9-44F0-B4FC-005E320AC9A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CDD9E-26AF-477E-83E3-2C570664ECF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e1236fc65f9edc65fadf7a3579eb749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548680"/>
            <a:ext cx="7704856" cy="576064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31840" y="548681"/>
            <a:ext cx="5326360" cy="1368151"/>
          </a:xfrm>
        </p:spPr>
        <p:txBody>
          <a:bodyPr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r>
              <a:rPr lang="ru-RU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КОСМОС</a:t>
            </a:r>
            <a:endParaRPr lang="ru-RU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4176464" cy="2016224"/>
          </a:xfrm>
        </p:spPr>
        <p:txBody>
          <a:bodyPr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ПРЕЗЕНТАЦИЯ ДЛЯ ДЕТЕЙ ДОШКОЛЬНОГО ВОЗРАСТА</a:t>
            </a:r>
            <a:b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</a:b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автор: воспитатель </a:t>
            </a:r>
          </a:p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ГБОУ 762</a:t>
            </a:r>
          </a:p>
          <a:p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ИВАЩЕНКО Л.П.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1339228729_kachestvennye-oboi-raznoy-tematiki-430-sht.-017-640x4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548680"/>
            <a:ext cx="4680520" cy="3810000"/>
          </a:xfrm>
          <a:prstGeom prst="rect">
            <a:avLst/>
          </a:prstGeom>
        </p:spPr>
      </p:pic>
      <p:pic>
        <p:nvPicPr>
          <p:cNvPr id="6" name="Рисунок 5" descr="i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548680"/>
            <a:ext cx="3888432" cy="3816424"/>
          </a:xfrm>
          <a:prstGeom prst="rect">
            <a:avLst/>
          </a:prstGeom>
        </p:spPr>
      </p:pic>
      <p:pic>
        <p:nvPicPr>
          <p:cNvPr id="7" name="Рисунок 6" descr="sokolov_pervyj_lunnyj_sputnik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2852936"/>
            <a:ext cx="4752528" cy="3505572"/>
          </a:xfrm>
          <a:prstGeom prst="rect">
            <a:avLst/>
          </a:prstGeom>
        </p:spPr>
      </p:pic>
      <p:pic>
        <p:nvPicPr>
          <p:cNvPr id="8" name="Рисунок 7" descr="sokolov_sovershil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72000" y="2924944"/>
            <a:ext cx="3886448" cy="3441576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bulut-gokyuzu-bina-karma-paylas-101-fotograf-ilginc-manzara-zeynirpeytin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548680"/>
            <a:ext cx="7704856" cy="5760639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60648"/>
            <a:ext cx="7776864" cy="6227805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8d5b80d90dc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548680"/>
            <a:ext cx="7704856" cy="576064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vostok1-launch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476672"/>
            <a:ext cx="7632847" cy="6192688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Gagarin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476672"/>
            <a:ext cx="7632848" cy="576064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620688"/>
            <a:ext cx="7704855" cy="5688632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leonov_nad_chernym_more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548680"/>
            <a:ext cx="7776864" cy="576064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солнечная-систем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548680"/>
            <a:ext cx="7704856" cy="5760640"/>
          </a:xfrm>
          <a:prstGeom prst="rect">
            <a:avLst/>
          </a:prstGeom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</Words>
  <Application>Microsoft Office PowerPoint</Application>
  <PresentationFormat>Экран (4:3)</PresentationFormat>
  <Paragraphs>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КОСМОС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КОСМОС</dc:title>
  <dc:creator>User</dc:creator>
  <cp:lastModifiedBy>User</cp:lastModifiedBy>
  <cp:revision>12</cp:revision>
  <dcterms:created xsi:type="dcterms:W3CDTF">2013-04-11T03:20:21Z</dcterms:created>
  <dcterms:modified xsi:type="dcterms:W3CDTF">2013-04-11T05:21:48Z</dcterms:modified>
</cp:coreProperties>
</file>