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4" autoAdjust="0"/>
  </p:normalViewPr>
  <p:slideViewPr>
    <p:cSldViewPr>
      <p:cViewPr>
        <p:scale>
          <a:sx n="100" d="100"/>
          <a:sy n="100" d="100"/>
        </p:scale>
        <p:origin x="-186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E39B-40F5-47A8-9277-98FCCD5A489E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DE39B-40F5-47A8-9277-98FCCD5A489E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E8A4E-173D-4D0B-A987-724E839469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1412776"/>
            <a:ext cx="8060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Documents and Settings\Admin\Рабочий стол\категория\normal_7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5475" cy="7143750"/>
          </a:xfrm>
          <a:prstGeom prst="rect">
            <a:avLst/>
          </a:prstGeom>
          <a:noFill/>
        </p:spPr>
      </p:pic>
      <p:pic>
        <p:nvPicPr>
          <p:cNvPr id="5" name="Рисунок 4" descr="422a378f6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780928"/>
            <a:ext cx="4590653" cy="3814947"/>
          </a:xfrm>
          <a:prstGeom prst="rect">
            <a:avLst/>
          </a:prstGeom>
        </p:spPr>
      </p:pic>
      <p:pic>
        <p:nvPicPr>
          <p:cNvPr id="6" name="Рисунок 5" descr="0c1880ffcc666bbc9572e70308237cc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1401" y="2060848"/>
            <a:ext cx="4162599" cy="3238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548680"/>
            <a:ext cx="36850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>
                    <a:lumMod val="95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</a:rPr>
              <a:t>озвездия</a:t>
            </a:r>
            <a:endParaRPr lang="ru-RU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558924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Созвездие «Большая медведица»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8" descr="C:\Documents and Settings\Admin\Рабочий стол\категория\normal_7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5475" cy="7143750"/>
          </a:xfrm>
          <a:prstGeom prst="rect">
            <a:avLst/>
          </a:prstGeom>
          <a:noFill/>
        </p:spPr>
      </p:pic>
      <p:pic>
        <p:nvPicPr>
          <p:cNvPr id="9" name="Рисунок 8" descr="0001-001-Igra-o-kosmose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32656"/>
            <a:ext cx="6192688" cy="6302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Documents and Settings\Admin\Рабочий стол\категория\normal_7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5475" cy="7143750"/>
          </a:xfrm>
          <a:prstGeom prst="rect">
            <a:avLst/>
          </a:prstGeom>
          <a:noFill/>
        </p:spPr>
      </p:pic>
      <p:pic>
        <p:nvPicPr>
          <p:cNvPr id="6" name="Рисунок 5" descr="gagar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92896"/>
            <a:ext cx="4464496" cy="3719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764704"/>
            <a:ext cx="9217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12 апреля 1961 года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Юрий Гагарин </a:t>
            </a:r>
            <a:r>
              <a:rPr lang="ru-RU" sz="3200" dirty="0" smtClean="0">
                <a:solidFill>
                  <a:schemeClr val="bg1"/>
                </a:solidFill>
              </a:rPr>
              <a:t>впервые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в мире совершил полет на космическом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корабле «Восток»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53" name="Picture 5" descr="C:\Documents and Settings\Admin\Рабочий стол\категория\0_2e60c_183c84bd_-1-L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348880"/>
            <a:ext cx="3384376" cy="464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Documents and Settings\Admin\Рабочий стол\категория\normal_7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515475" cy="714375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категория\4115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12871"/>
            <a:ext cx="3335064" cy="4845129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категория\ef555fbd45_115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132856"/>
            <a:ext cx="4546798" cy="45467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3314" y="836712"/>
            <a:ext cx="77588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ВАЛЕНТИНА ТЕРЕШКОВА </a:t>
            </a:r>
            <a:r>
              <a:rPr lang="ru-RU" sz="2000" b="1" dirty="0" smtClean="0">
                <a:solidFill>
                  <a:schemeClr val="bg1"/>
                </a:solidFill>
              </a:rPr>
              <a:t>– ПЕРВАЯ В МИРЕ ЖЕНЩИНА-КОСМОНАВТ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16 ИЮНЯ 1963 ГОДА НА КОСМИЧЕСКОМ КОРАБЛЕ «ВОСТОК-6»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ОНА ОТПРАВИЛАСЬ В КОСМОС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C:\Documents and Settings\Admin\Рабочий стол\категория\normal_7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5475" cy="7143750"/>
          </a:xfrm>
          <a:prstGeom prst="rect">
            <a:avLst/>
          </a:prstGeom>
          <a:noFill/>
        </p:spPr>
      </p:pic>
      <p:pic>
        <p:nvPicPr>
          <p:cNvPr id="11" name="Рисунок 10" descr="1311439865_raketa_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060848"/>
            <a:ext cx="4608512" cy="3456384"/>
          </a:xfrm>
          <a:prstGeom prst="rect">
            <a:avLst/>
          </a:prstGeom>
        </p:spPr>
      </p:pic>
      <p:pic>
        <p:nvPicPr>
          <p:cNvPr id="12" name="Рисунок 11" descr="Vostok_spacecraf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659150"/>
            <a:ext cx="4248472" cy="3198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544" y="764704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КОСМИЧЕСКИЙ КОРАБЛЬ «ВОСТОК»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C:\Documents and Settings\Admin\Рабочий стол\категория\normal_7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5475" cy="714375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категория\21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76872"/>
            <a:ext cx="4646917" cy="31683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75656" y="908720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КОСМИЧЕСКИЕ КОРАБЛИ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5589240"/>
            <a:ext cx="223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«СОЮЗ»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102" name="Picture 6" descr="C:\Documents and Settings\Admin\Рабочий стол\категория\energiya-buran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05064"/>
            <a:ext cx="4590969" cy="30626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588224" y="3284984"/>
            <a:ext cx="1849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«БУРАН»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C:\Documents and Settings\Admin\Рабочий стол\категория\normal_7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5475" cy="7143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54868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19 августа 1960 г.собаки Белка и Стрелка, 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а вместе с ними - 40 мышей, 2 крысы, различные мухи, растения и микроорганизмы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17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раз облетели</a:t>
            </a: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вокруг Земли и приземлились.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Рисунок 7" descr="0008-007-Naz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08920"/>
            <a:ext cx="4383024" cy="3744416"/>
          </a:xfrm>
          <a:prstGeom prst="rect">
            <a:avLst/>
          </a:prstGeom>
        </p:spPr>
      </p:pic>
      <p:pic>
        <p:nvPicPr>
          <p:cNvPr id="9" name="Рисунок 8" descr="1282304470_326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0142" y="1988840"/>
            <a:ext cx="3843858" cy="44644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7664" y="6504057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СТРЕЛКА</a:t>
            </a:r>
          </a:p>
          <a:p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6525344"/>
            <a:ext cx="105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БЕЛКА</a:t>
            </a: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Documents and Settings\Admin\Рабочий стол\категория\normal_7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5475" cy="7143750"/>
          </a:xfrm>
          <a:prstGeom prst="rect">
            <a:avLst/>
          </a:prstGeom>
          <a:noFill/>
        </p:spPr>
      </p:pic>
      <p:pic>
        <p:nvPicPr>
          <p:cNvPr id="5" name="Рисунок 4" descr="poznavatelnye-pazly-solnechnaya-siste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7" y="692696"/>
            <a:ext cx="7358481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Documents and Settings\Admin\Рабочий стол\категория\normal_7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5475" cy="7143750"/>
          </a:xfrm>
          <a:prstGeom prst="rect">
            <a:avLst/>
          </a:prstGeom>
          <a:noFill/>
        </p:spPr>
      </p:pic>
      <p:pic>
        <p:nvPicPr>
          <p:cNvPr id="5" name="Рисунок 4" descr="look.com.ua-34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556792"/>
            <a:ext cx="6876256" cy="5157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9" y="47667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ЗЕМЛЯ – ПЛАНЕТА, НА КОТОРОЙ МЫ ЖИВЕМ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Documents and Settings\Admin\Рабочий стол\категория\normal_74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5475" cy="7143750"/>
          </a:xfrm>
          <a:prstGeom prst="rect">
            <a:avLst/>
          </a:prstGeom>
          <a:noFill/>
        </p:spPr>
      </p:pic>
      <p:pic>
        <p:nvPicPr>
          <p:cNvPr id="5" name="Рисунок 4" descr="Zemes-centre-nesvarumas_img_newsarticle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276872"/>
            <a:ext cx="5334000" cy="3924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764704"/>
            <a:ext cx="6808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</a:rPr>
              <a:t>ЛУНА – СПУТНИК ЗЕМЛИ</a:t>
            </a:r>
            <a:endParaRPr lang="ru-RU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107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</cp:revision>
  <dcterms:created xsi:type="dcterms:W3CDTF">2013-04-10T15:29:26Z</dcterms:created>
  <dcterms:modified xsi:type="dcterms:W3CDTF">2013-04-10T17:51:45Z</dcterms:modified>
</cp:coreProperties>
</file>