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B304-D2C0-4D1A-8B0E-AFC00B170BF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FF3E-0825-4000-8E8F-CDE5F259B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7"/>
            <a:ext cx="8215370" cy="2357455"/>
          </a:xfrm>
        </p:spPr>
        <p:txBody>
          <a:bodyPr>
            <a:prstTxWarp prst="textCanUp">
              <a:avLst>
                <a:gd name="adj" fmla="val 80106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Огонь - друг, огонь – враг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886200"/>
            <a:ext cx="4857784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Автор составитель: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Климовская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Ольга Викторовна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Ольга\Desktop\12813_medium_(www.GdeFon.co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324255" cy="40147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загадки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1500174"/>
            <a:ext cx="2500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Победит огонь коварный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Тот, кого зовут…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пожарный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14348" y="3571876"/>
            <a:ext cx="30003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Потушим вмиг огонь и жар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Мы быстро, словно стрелы.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(пожарная машина)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72066" y="1142984"/>
            <a:ext cx="30718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Что за лестница такая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Из машины вырастает,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Поднимаясь выше дома,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Всем пожарным так знакома.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(лестница на пожарной машине)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429256" y="4143381"/>
            <a:ext cx="29289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Что пожарный надевает?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Без чего никак нельзя?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(противогаз)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Ольга\Desktop\paz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619502" cy="2468564"/>
          </a:xfrm>
          <a:prstGeom prst="rect">
            <a:avLst/>
          </a:prstGeom>
          <a:noFill/>
        </p:spPr>
      </p:pic>
      <p:pic>
        <p:nvPicPr>
          <p:cNvPr id="1027" name="Picture 3" descr="C:\Users\Ольга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643338" cy="2714644"/>
          </a:xfrm>
          <a:prstGeom prst="rect">
            <a:avLst/>
          </a:prstGeom>
          <a:noFill/>
        </p:spPr>
      </p:pic>
      <p:pic>
        <p:nvPicPr>
          <p:cNvPr id="1028" name="Picture 4" descr="C:\Users\Ольга\Desktop\0_6731a_bda4943d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071546"/>
            <a:ext cx="3436290" cy="2695581"/>
          </a:xfrm>
          <a:prstGeom prst="rect">
            <a:avLst/>
          </a:prstGeom>
          <a:noFill/>
        </p:spPr>
      </p:pic>
      <p:pic>
        <p:nvPicPr>
          <p:cNvPr id="1029" name="Picture 5" descr="C:\Users\Ольга\Desktop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43380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1431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чем можно  тушить огонь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ьга\Desktop\pesok_suho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857232"/>
            <a:ext cx="4100516" cy="2357454"/>
          </a:xfrm>
          <a:prstGeom prst="rect">
            <a:avLst/>
          </a:prstGeom>
          <a:noFill/>
        </p:spPr>
      </p:pic>
      <p:pic>
        <p:nvPicPr>
          <p:cNvPr id="25603" name="Picture 3" descr="C:\Users\Ольга\Desktop\f20111109213103-1386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46" y="928670"/>
            <a:ext cx="3929082" cy="2286016"/>
          </a:xfrm>
          <a:prstGeom prst="rect">
            <a:avLst/>
          </a:prstGeom>
          <a:noFill/>
        </p:spPr>
      </p:pic>
      <p:pic>
        <p:nvPicPr>
          <p:cNvPr id="25604" name="Picture 4" descr="C:\Users\Ольга\Desktop\19146-1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429000"/>
            <a:ext cx="3810000" cy="2924175"/>
          </a:xfrm>
          <a:prstGeom prst="rect">
            <a:avLst/>
          </a:prstGeom>
          <a:noFill/>
        </p:spPr>
      </p:pic>
      <p:pic>
        <p:nvPicPr>
          <p:cNvPr id="25605" name="Picture 5" descr="C:\Users\Ольга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00438"/>
            <a:ext cx="2928958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357166"/>
            <a:ext cx="6643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Найди </a:t>
            </a:r>
            <a:r>
              <a:rPr lang="ru-RU" dirty="0"/>
              <a:t>лишний предмет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3214710" cy="3071834"/>
          </a:xfrm>
          <a:prstGeom prst="rect">
            <a:avLst/>
          </a:prstGeom>
          <a:noFill/>
        </p:spPr>
      </p:pic>
      <p:pic>
        <p:nvPicPr>
          <p:cNvPr id="2051" name="Picture 3" descr="C:\Users\Ольга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3143272" cy="3214710"/>
          </a:xfrm>
          <a:prstGeom prst="rect">
            <a:avLst/>
          </a:prstGeom>
          <a:noFill/>
        </p:spPr>
      </p:pic>
      <p:pic>
        <p:nvPicPr>
          <p:cNvPr id="2052" name="Picture 4" descr="C:\Users\Ольга\Desktop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04"/>
            <a:ext cx="3143272" cy="3214710"/>
          </a:xfrm>
          <a:prstGeom prst="rect">
            <a:avLst/>
          </a:prstGeom>
          <a:noFill/>
        </p:spPr>
      </p:pic>
      <p:pic>
        <p:nvPicPr>
          <p:cNvPr id="2053" name="Picture 5" descr="C:\Users\Ольга\Desktop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071810"/>
            <a:ext cx="328614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65124"/>
            <a:ext cx="3678233" cy="2992438"/>
          </a:xfrm>
          <a:prstGeom prst="rect">
            <a:avLst/>
          </a:prstGeom>
          <a:noFill/>
        </p:spPr>
      </p:pic>
      <p:pic>
        <p:nvPicPr>
          <p:cNvPr id="3076" name="Picture 4" descr="C:\Users\Ольга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3714776" cy="2928958"/>
          </a:xfrm>
          <a:prstGeom prst="rect">
            <a:avLst/>
          </a:prstGeom>
          <a:noFill/>
        </p:spPr>
      </p:pic>
      <p:pic>
        <p:nvPicPr>
          <p:cNvPr id="3077" name="Picture 5" descr="C:\Users\Ольга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00438"/>
            <a:ext cx="3786214" cy="2786082"/>
          </a:xfrm>
          <a:prstGeom prst="rect">
            <a:avLst/>
          </a:prstGeom>
          <a:noFill/>
        </p:spPr>
      </p:pic>
      <p:pic>
        <p:nvPicPr>
          <p:cNvPr id="3078" name="Picture 6" descr="C:\Users\Ольга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57166"/>
            <a:ext cx="3714775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21510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1431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Опасности для человека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y_daacb7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3" y="357166"/>
            <a:ext cx="4214842" cy="2928957"/>
          </a:xfrm>
          <a:prstGeom prst="rect">
            <a:avLst/>
          </a:prstGeom>
          <a:noFill/>
        </p:spPr>
      </p:pic>
      <p:pic>
        <p:nvPicPr>
          <p:cNvPr id="2051" name="Picture 3" descr="C:\Users\Ольга\Desktop\140706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643338" cy="3000396"/>
          </a:xfrm>
          <a:prstGeom prst="rect">
            <a:avLst/>
          </a:prstGeom>
          <a:noFill/>
        </p:spPr>
      </p:pic>
      <p:pic>
        <p:nvPicPr>
          <p:cNvPr id="2052" name="Picture 4" descr="C:\Users\Ольга\Desktop\apicturepicture14754_118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3429000"/>
            <a:ext cx="4292944" cy="2924168"/>
          </a:xfrm>
          <a:prstGeom prst="rect">
            <a:avLst/>
          </a:prstGeom>
          <a:noFill/>
        </p:spPr>
      </p:pic>
      <p:pic>
        <p:nvPicPr>
          <p:cNvPr id="2053" name="Picture 5" descr="C:\Users\Ольга\Desktop\7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7722" y="3357562"/>
            <a:ext cx="3748277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4000528" cy="3714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 </a:t>
            </a: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Кротким пленником годами </a:t>
            </a:r>
            <a:br>
              <a:rPr lang="ru-RU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Я живу внутри печи </a:t>
            </a:r>
            <a:br>
              <a:rPr lang="ru-RU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И варю супы с борщами, </a:t>
            </a:r>
            <a:br>
              <a:rPr lang="ru-RU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Выпекаю калачи. </a:t>
            </a:r>
            <a:br>
              <a:rPr lang="ru-RU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Я даю тепло для дома, </a:t>
            </a:r>
            <a:br>
              <a:rPr lang="ru-RU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Но во мне всегда, поверь, </a:t>
            </a:r>
            <a:br>
              <a:rPr lang="ru-RU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Пострашней раскатов грома </a:t>
            </a:r>
            <a:br>
              <a:rPr lang="ru-RU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Кровожадный спрятан зверь. (огонь)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000504"/>
            <a:ext cx="3286148" cy="214314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Шипит и злится, воды боится</a:t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 языком – а не лает, без зубов – а кусает? (огонь)</a:t>
            </a:r>
          </a:p>
          <a:p>
            <a:endParaRPr lang="ru-RU" dirty="0"/>
          </a:p>
        </p:txBody>
      </p:sp>
      <p:pic>
        <p:nvPicPr>
          <p:cNvPr id="4" name="Picture 2" descr="C:\Users\Ольга\Desktop\q0oYzBKRz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714752"/>
            <a:ext cx="3786214" cy="2857519"/>
          </a:xfrm>
          <a:prstGeom prst="rect">
            <a:avLst/>
          </a:prstGeom>
          <a:noFill/>
        </p:spPr>
      </p:pic>
      <p:pic>
        <p:nvPicPr>
          <p:cNvPr id="5" name="Picture 3" descr="C:\Users\Ольга\Desktop\f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714776" cy="31503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Для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чего человеку нужен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огонь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Ольга\Desktop\1323933238_gb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7"/>
            <a:ext cx="3929090" cy="2786082"/>
          </a:xfrm>
          <a:prstGeom prst="rect">
            <a:avLst/>
          </a:prstGeom>
          <a:noFill/>
        </p:spPr>
      </p:pic>
      <p:pic>
        <p:nvPicPr>
          <p:cNvPr id="4099" name="Picture 3" descr="C:\Users\Ольга\Desktop\Kylinariya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071546"/>
            <a:ext cx="4357718" cy="2786082"/>
          </a:xfrm>
          <a:prstGeom prst="rect">
            <a:avLst/>
          </a:prstGeom>
          <a:noFill/>
        </p:spPr>
      </p:pic>
      <p:pic>
        <p:nvPicPr>
          <p:cNvPr id="4100" name="Picture 4" descr="C:\Users\Ольга\Desktop\DSC_0115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3929042"/>
            <a:ext cx="4572032" cy="2500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168909" cy="4325950"/>
          </a:xfrm>
          <a:prstGeom prst="rect">
            <a:avLst/>
          </a:prstGeom>
          <a:noFill/>
        </p:spPr>
      </p:pic>
      <p:pic>
        <p:nvPicPr>
          <p:cNvPr id="5123" name="Picture 3" descr="C:\Users\Ольга\Desktop\2109198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307183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От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чего может возникнуть пожар</a:t>
            </a:r>
          </a:p>
        </p:txBody>
      </p:sp>
      <p:pic>
        <p:nvPicPr>
          <p:cNvPr id="6146" name="Picture 2" descr="C:\Users\Ольга\Desktop\shkol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714776" cy="2857520"/>
          </a:xfrm>
          <a:prstGeom prst="rect">
            <a:avLst/>
          </a:prstGeom>
          <a:noFill/>
        </p:spPr>
      </p:pic>
      <p:pic>
        <p:nvPicPr>
          <p:cNvPr id="6147" name="Picture 3" descr="C:\Users\Ольга\Desktop\383619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3857652" cy="2857520"/>
          </a:xfrm>
          <a:prstGeom prst="rect">
            <a:avLst/>
          </a:prstGeom>
          <a:noFill/>
        </p:spPr>
      </p:pic>
      <p:pic>
        <p:nvPicPr>
          <p:cNvPr id="6148" name="Picture 4" descr="C:\Users\Ольга\Desktop\000008b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786190"/>
            <a:ext cx="3786215" cy="2643206"/>
          </a:xfrm>
          <a:prstGeom prst="rect">
            <a:avLst/>
          </a:prstGeom>
          <a:noFill/>
        </p:spPr>
      </p:pic>
      <p:pic>
        <p:nvPicPr>
          <p:cNvPr id="6149" name="Picture 5" descr="C:\Users\Ольга\Desktop\stixi-dlya-detej-pravila-pozharnoj-bezopasnosti-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3857628"/>
            <a:ext cx="3857652" cy="2520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Вред ,который может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принести огонь</a:t>
            </a:r>
          </a:p>
        </p:txBody>
      </p:sp>
      <p:pic>
        <p:nvPicPr>
          <p:cNvPr id="7170" name="Picture 2" descr="C:\Users\Ольга\Desktop\0009-010-Verkhovoj-pozhar-okhvatyvaet-listja-khvoju-vetvi-a-v-sluchae-pad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857625" cy="3686175"/>
          </a:xfrm>
          <a:prstGeom prst="rect">
            <a:avLst/>
          </a:prstGeom>
          <a:noFill/>
        </p:spPr>
      </p:pic>
      <p:pic>
        <p:nvPicPr>
          <p:cNvPr id="7171" name="Picture 3" descr="C:\Users\Ольга\Desktop\1238456731_pozhar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38237"/>
            <a:ext cx="4452946" cy="38578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Что делать если случился пожар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Ольга\Desktop\p54_deystvpriobnpo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429552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«Огонь - друг, огонь – враг» </vt:lpstr>
      <vt:lpstr>Опасности для человека</vt:lpstr>
      <vt:lpstr>Слайд 3</vt:lpstr>
      <vt:lpstr> Кротким пленником годами  Я живу внутри печи  И варю супы с борщами,  Выпекаю калачи.  Я даю тепло для дома,  Но во мне всегда, поверь,  Пострашней раскатов грома  Кровожадный спрятан зверь. (огонь)  </vt:lpstr>
      <vt:lpstr>Слайд 5</vt:lpstr>
      <vt:lpstr>Слайд 6</vt:lpstr>
      <vt:lpstr>Слайд 7</vt:lpstr>
      <vt:lpstr>Слайд 8</vt:lpstr>
      <vt:lpstr>Что делать если случился пожар</vt:lpstr>
      <vt:lpstr>Слайд 10</vt:lpstr>
      <vt:lpstr>чем можно  тушить огонь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«Огонь - друг, огонь – враг»</dc:title>
  <dc:creator>Ольга</dc:creator>
  <cp:lastModifiedBy>Ольга</cp:lastModifiedBy>
  <cp:revision>22</cp:revision>
  <dcterms:created xsi:type="dcterms:W3CDTF">2013-02-03T17:16:19Z</dcterms:created>
  <dcterms:modified xsi:type="dcterms:W3CDTF">2013-04-08T17:43:07Z</dcterms:modified>
</cp:coreProperties>
</file>