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6" r:id="rId3"/>
    <p:sldId id="266" r:id="rId4"/>
    <p:sldId id="267" r:id="rId5"/>
    <p:sldId id="258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4"/>
    <a:srgbClr val="0059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0F6CFD-0FD5-4912-A39C-C4745C2FB2C2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DE71A4-5CD1-473C-9549-8612497661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857232"/>
            <a:ext cx="564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914"/>
                </a:solidFill>
              </a:rPr>
              <a:t>ПРЕЗЕНТАЦИЯ ИНТЕГРИРОВАННОГО ЗАНЯТИЯ СОВМЕСТНОГО С РОДИТЕЛЯМИ.</a:t>
            </a:r>
          </a:p>
          <a:p>
            <a:pPr algn="ct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ru-RU" sz="3200" smtClean="0">
                <a:solidFill>
                  <a:schemeClr val="tx1">
                    <a:lumMod val="75000"/>
                  </a:schemeClr>
                </a:solidFill>
              </a:rPr>
              <a:t>ВОЛШЕБНАЯ ВОДА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вода, вода, кругом вода\x_da6d2b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352680" cy="271462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вода, вода, кругом вода\x_90b58d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1924052" cy="2571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вода, вода, кругом вода\63228292_1282841362_ro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357562"/>
            <a:ext cx="2476517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535782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914"/>
                </a:solidFill>
              </a:rPr>
              <a:t>Составили и провели:</a:t>
            </a:r>
          </a:p>
          <a:p>
            <a:r>
              <a:rPr lang="ru-RU" dirty="0" err="1" smtClean="0">
                <a:solidFill>
                  <a:srgbClr val="000914"/>
                </a:solidFill>
              </a:rPr>
              <a:t>Барболина</a:t>
            </a:r>
            <a:r>
              <a:rPr lang="ru-RU" dirty="0" smtClean="0">
                <a:solidFill>
                  <a:srgbClr val="000914"/>
                </a:solidFill>
              </a:rPr>
              <a:t> Е.И</a:t>
            </a:r>
            <a:r>
              <a:rPr lang="ru-RU" dirty="0" smtClean="0">
                <a:solidFill>
                  <a:srgbClr val="000914"/>
                </a:solidFill>
              </a:rPr>
              <a:t>.</a:t>
            </a:r>
            <a:r>
              <a:rPr lang="en-US" dirty="0" smtClean="0">
                <a:solidFill>
                  <a:srgbClr val="000914"/>
                </a:solidFill>
              </a:rPr>
              <a:t> – </a:t>
            </a:r>
            <a:endParaRPr lang="ru-RU" dirty="0" smtClean="0">
              <a:solidFill>
                <a:srgbClr val="000914"/>
              </a:solidFill>
            </a:endParaRPr>
          </a:p>
          <a:p>
            <a:r>
              <a:rPr lang="ru-RU" b="1" i="1" dirty="0" smtClean="0">
                <a:solidFill>
                  <a:srgbClr val="000914"/>
                </a:solidFill>
              </a:rPr>
              <a:t>Дементьева Н.А.</a:t>
            </a:r>
          </a:p>
          <a:p>
            <a:r>
              <a:rPr lang="ru-RU" dirty="0" smtClean="0">
                <a:solidFill>
                  <a:srgbClr val="000914"/>
                </a:solidFill>
              </a:rPr>
              <a:t>Борисенко О.А.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вода, вода, кругом вода\x_04f58a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3500462" cy="2768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вода, вода, кругом вода\25210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46234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57290" y="571480"/>
            <a:ext cx="58976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Вода красота природы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Вода — это жизнь в самой чистой форме,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даже если ты не видишь этого!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Вода здесь — в тебе и вокруг тебя!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… и определяет твою жизнь….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Вода существует в самых разных формах и состояниях,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таких многих вариантах, что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не перестает удивлять своей </a:t>
            </a:r>
            <a:r>
              <a:rPr lang="ru-RU" dirty="0" smtClean="0">
                <a:solidFill>
                  <a:schemeClr val="bg1"/>
                </a:solidFill>
              </a:rPr>
              <a:t>красотой.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ода, вода, кругом вода\x_5cbee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1495424" cy="1999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Documents and Settings\Admin\Рабочий стол\вода, вода, кругом вода\x_53413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43380"/>
            <a:ext cx="1709738" cy="228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Documents and Settings\Admin\Рабочий стол\вода, вода, кругом вода\x_600205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00000" flipV="1">
            <a:off x="2000232" y="2357430"/>
            <a:ext cx="2000264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Documents and Settings\Admin\Рабочий стол\вода, вода, кругом вода\x_a8ccce4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714356"/>
            <a:ext cx="2022448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C:\Documents and Settings\Admin\Рабочий стол\вода, вода, кругом вода\82423269_large_zi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143248"/>
            <a:ext cx="1928826" cy="1423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1142984"/>
            <a:ext cx="1857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Я и туча, и туман,</a:t>
            </a:r>
            <a:br>
              <a:rPr lang="ru-RU" sz="1400" dirty="0" smtClean="0"/>
            </a:br>
            <a:r>
              <a:rPr lang="ru-RU" sz="1400" dirty="0" smtClean="0"/>
              <a:t>И ручей, и океан,</a:t>
            </a:r>
            <a:br>
              <a:rPr lang="ru-RU" sz="1400" dirty="0" smtClean="0"/>
            </a:br>
            <a:r>
              <a:rPr lang="ru-RU" sz="1400" dirty="0" smtClean="0"/>
              <a:t>И летаю, и бегу,</a:t>
            </a:r>
            <a:br>
              <a:rPr lang="ru-RU" sz="1400" dirty="0" smtClean="0"/>
            </a:br>
            <a:r>
              <a:rPr lang="ru-RU" sz="1400" dirty="0" smtClean="0"/>
              <a:t>И стеклянной быть могу!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642918"/>
            <a:ext cx="1285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морях и реках обитает,</a:t>
            </a:r>
            <a:br>
              <a:rPr lang="ru-RU" sz="1400" dirty="0"/>
            </a:br>
            <a:r>
              <a:rPr lang="ru-RU" sz="1400" dirty="0"/>
              <a:t>Но часто по небу летает.</a:t>
            </a:r>
            <a:br>
              <a:rPr lang="ru-RU" sz="1400" dirty="0"/>
            </a:br>
            <a:r>
              <a:rPr lang="ru-RU" sz="1400" dirty="0"/>
              <a:t>А как наскучит ей летать,</a:t>
            </a:r>
            <a:br>
              <a:rPr lang="ru-RU" sz="1400" dirty="0"/>
            </a:br>
            <a:r>
              <a:rPr lang="ru-RU" sz="1400" dirty="0"/>
              <a:t>На землю падает опять.</a:t>
            </a:r>
          </a:p>
        </p:txBody>
      </p:sp>
      <p:pic>
        <p:nvPicPr>
          <p:cNvPr id="2057" name="Picture 9" descr="C:\Documents and Settings\Admin\Рабочий стол\вода, вода, кругом вода\img_4fbf8de9799af38bf459c6f4417e69e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714884"/>
            <a:ext cx="2000264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85852" y="4786322"/>
            <a:ext cx="1428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Я блестящий самовар, из-под крышки вьется пар , </a:t>
            </a:r>
            <a:r>
              <a:rPr lang="ru-RU" sz="1400" dirty="0" err="1" smtClean="0"/>
              <a:t>пар</a:t>
            </a:r>
            <a:r>
              <a:rPr lang="ru-RU" sz="1400" dirty="0" smtClean="0"/>
              <a:t> – водичка или нет?</a:t>
            </a:r>
          </a:p>
          <a:p>
            <a:r>
              <a:rPr lang="ru-RU" sz="1400" dirty="0" smtClean="0"/>
              <a:t>Ну-ка, дайте мне ответ!</a:t>
            </a:r>
            <a:endParaRPr lang="ru-RU" sz="14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357158" y="0"/>
            <a:ext cx="4429156" cy="10412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Все о воде в стихах и загадках.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вода, вода, кругом вода\Изображение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4662"/>
            <a:ext cx="9144000" cy="625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1643042" y="142852"/>
            <a:ext cx="6000792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ПОДБЕРИ РОДСТВЕННЫЕ СЛОВА – </a:t>
            </a:r>
          </a:p>
          <a:p>
            <a:pPr algn="ctr"/>
            <a:r>
              <a:rPr lang="ru-RU" sz="2000" i="1" dirty="0" smtClean="0"/>
              <a:t>В О Д Н Ы Е  С Л О </a:t>
            </a:r>
            <a:r>
              <a:rPr lang="ru-RU" sz="2000" i="1" smtClean="0"/>
              <a:t>В А.</a:t>
            </a:r>
            <a:endParaRPr lang="ru-RU" sz="2000" i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000364" y="4643446"/>
            <a:ext cx="171451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ВОД</a:t>
            </a:r>
            <a:r>
              <a:rPr lang="ru-RU" sz="1400" dirty="0" smtClean="0"/>
              <a:t>ЯНОЙ</a:t>
            </a:r>
            <a:endParaRPr lang="ru-RU" sz="14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15074" y="4857760"/>
            <a:ext cx="207170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</a:t>
            </a:r>
            <a:r>
              <a:rPr lang="ru-RU" sz="1400" b="1" i="1" dirty="0" smtClean="0"/>
              <a:t>ВОД</a:t>
            </a:r>
            <a:r>
              <a:rPr lang="ru-RU" sz="1400" dirty="0" smtClean="0"/>
              <a:t>НЕНИЕ</a:t>
            </a:r>
            <a:endParaRPr lang="ru-RU" sz="14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928662" y="3143248"/>
            <a:ext cx="198597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ВОД</a:t>
            </a:r>
            <a:r>
              <a:rPr lang="ru-RU" sz="1400" dirty="0" smtClean="0"/>
              <a:t>ОПОЙ</a:t>
            </a:r>
            <a:endParaRPr lang="ru-RU" sz="14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785786" y="6000768"/>
            <a:ext cx="234316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ВОД</a:t>
            </a:r>
            <a:r>
              <a:rPr lang="ru-RU" sz="1400" dirty="0" smtClean="0"/>
              <a:t>ОЛАЗ</a:t>
            </a:r>
            <a:endParaRPr lang="ru-RU" sz="14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929322" y="3000372"/>
            <a:ext cx="185738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ВОД</a:t>
            </a:r>
            <a:r>
              <a:rPr lang="ru-RU" sz="1400" dirty="0" smtClean="0"/>
              <a:t>ОЕМ</a:t>
            </a:r>
            <a:endParaRPr lang="ru-RU" sz="14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4357686" y="6245352"/>
            <a:ext cx="207170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ВОД</a:t>
            </a:r>
            <a:r>
              <a:rPr lang="ru-RU" sz="1400" dirty="0" smtClean="0"/>
              <a:t>ОПАД</a:t>
            </a:r>
            <a:endParaRPr lang="ru-RU" sz="1400" dirty="0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500430" y="1857364"/>
            <a:ext cx="1928826" cy="128588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вода, вода, кругом вода\x_78923e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929198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2071734" y="50004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114298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92D050"/>
                </a:solidFill>
              </a:rPr>
              <a:t>Апрель с водою — май с травою.</a:t>
            </a:r>
            <a:endParaRPr lang="ru-RU" sz="16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1928802"/>
            <a:ext cx="1857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Замолчал, как воды в рот набрал.</a:t>
            </a:r>
            <a:endParaRPr lang="en-US" sz="1600" dirty="0" smtClean="0">
              <a:solidFill>
                <a:srgbClr val="FFC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Много с тех пор воды утекло.</a:t>
            </a:r>
          </a:p>
        </p:txBody>
      </p:sp>
      <p:pic>
        <p:nvPicPr>
          <p:cNvPr id="2" name="Picture 2" descr="C:\Documents and Settings\Admin\Рабочий стол\вода, вода, кругом вода\x_0a7b5c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142984"/>
            <a:ext cx="2400296" cy="180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Admin\Рабочий стол\вода, вода, кругом вода\x_940015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643314"/>
            <a:ext cx="20002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5929322" y="3071810"/>
            <a:ext cx="32146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На обиженных воду возят.</a:t>
            </a:r>
            <a:endParaRPr lang="en-US" sz="1600" dirty="0" smtClean="0">
              <a:solidFill>
                <a:srgbClr val="7030A0"/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Не зная броду, не лезь в воду.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Под лежачий камень вода не течет.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928926" y="4000504"/>
            <a:ext cx="2814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Носить воду в решете.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Как с гуся вода.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002060"/>
                </a:solidFill>
              </a:rPr>
              <a:t>Не зная броду, не суйся в воду.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C000"/>
                </a:solidFill>
              </a:rPr>
              <a:t>Без труда не выловишь рыбку из пруда.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8926" y="3643314"/>
            <a:ext cx="244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Плыть против течения.</a:t>
            </a:r>
          </a:p>
        </p:txBody>
      </p:sp>
      <p:pic>
        <p:nvPicPr>
          <p:cNvPr id="1028" name="Picture 4" descr="C:\Documents and Settings\Admin\Рабочий стол\вода, вода, кругом вода\x_24f727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357298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Блок-схема: перфолента 28"/>
          <p:cNvSpPr/>
          <p:nvPr/>
        </p:nvSpPr>
        <p:spPr>
          <a:xfrm>
            <a:off x="785786" y="0"/>
            <a:ext cx="7429552" cy="12858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МУДРОСТЬ ПОСЛОВИЦ И ПОГОВОРОК  О ВОДЕ.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вода, вода, кругом вода\x_630fda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357454" cy="1768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Admin\Рабочий стол\вода, вода, кругом вода\x_444aef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928934"/>
            <a:ext cx="1571636" cy="2101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Documents and Settings\Admin\Рабочий стол\вода, вода, кругом вода\x_ee912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000636"/>
            <a:ext cx="2071702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Documents and Settings\Admin\Рабочий стол\вода, вода, кругом вода\x_c390b46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000636"/>
            <a:ext cx="2000264" cy="137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C:\Documents and Settings\Admin\Рабочий стол\вода, вода, кругом вода\x_6186db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071678"/>
            <a:ext cx="2209795" cy="1657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C:\Documents and Settings\Admin\Рабочий стол\вода, вода, кругом вода\x_7ebecbe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714884"/>
            <a:ext cx="1876418" cy="14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Выноска-облако 8"/>
          <p:cNvSpPr/>
          <p:nvPr/>
        </p:nvSpPr>
        <p:spPr>
          <a:xfrm>
            <a:off x="642910" y="3643314"/>
            <a:ext cx="2786082" cy="1184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Опыты с водой – испарение и очищение.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929322" y="1571612"/>
            <a:ext cx="2857520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Решаем</a:t>
            </a:r>
          </a:p>
          <a:p>
            <a:pPr algn="ctr"/>
            <a:r>
              <a:rPr lang="ru-RU" dirty="0" smtClean="0"/>
              <a:t>Кроссворд вместе!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1142976" y="285728"/>
            <a:ext cx="5929354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Играем, изучаем, наблюдаем, решаем вместе с родителями.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5BD3"/>
      </a:dk1>
      <a:lt1>
        <a:sysClr val="window" lastClr="FFFFFF"/>
      </a:lt1>
      <a:dk2>
        <a:srgbClr val="FFFFFF"/>
      </a:dk2>
      <a:lt2>
        <a:srgbClr val="FFFFFF"/>
      </a:lt2>
      <a:accent1>
        <a:srgbClr val="17BBFD"/>
      </a:accent1>
      <a:accent2>
        <a:srgbClr val="17BBFD"/>
      </a:accent2>
      <a:accent3>
        <a:srgbClr val="17BBFD"/>
      </a:accent3>
      <a:accent4>
        <a:srgbClr val="17BBFD"/>
      </a:accent4>
      <a:accent5>
        <a:srgbClr val="17BBFD"/>
      </a:accent5>
      <a:accent6>
        <a:srgbClr val="17BBFD"/>
      </a:accent6>
      <a:hlink>
        <a:srgbClr val="FF388C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</TotalTime>
  <Words>198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2012-04-20T19:16:06Z</dcterms:created>
  <dcterms:modified xsi:type="dcterms:W3CDTF">2012-05-02T06:27:57Z</dcterms:modified>
</cp:coreProperties>
</file>