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87" autoAdjust="0"/>
  </p:normalViewPr>
  <p:slideViewPr>
    <p:cSldViewPr>
      <p:cViewPr>
        <p:scale>
          <a:sx n="100" d="100"/>
          <a:sy n="100" d="100"/>
        </p:scale>
        <p:origin x="-756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A774DE-2B80-4CF3-AF8A-6E4E920F86C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1E2CC6-5135-4650-B94A-B3BB09BC76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Государственное бюджетное дошкольное образовательное учреждение</a:t>
            </a:r>
            <a:br>
              <a:rPr lang="ru-RU" sz="1400" dirty="0" smtClean="0"/>
            </a:br>
            <a:r>
              <a:rPr lang="ru-RU" sz="1400" dirty="0" smtClean="0"/>
              <a:t>детский сад № 2 компенсирующего вида</a:t>
            </a:r>
            <a:br>
              <a:rPr lang="ru-RU" sz="1400" dirty="0" smtClean="0"/>
            </a:br>
            <a:r>
              <a:rPr lang="ru-RU" sz="1400" dirty="0" smtClean="0"/>
              <a:t>Кировского района Санкт-Петербурга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96204" cy="49023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для родителей</a:t>
            </a:r>
          </a:p>
          <a:p>
            <a:pPr algn="ctr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группы компенсирующей направленности</a:t>
            </a:r>
          </a:p>
          <a:p>
            <a:pPr algn="ctr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«Счастливый ребенок»</a:t>
            </a:r>
          </a:p>
          <a:p>
            <a:pPr algn="ctr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 социально-личностному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развитию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Проект: Сказка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«Колобок»</a:t>
            </a:r>
          </a:p>
          <a:p>
            <a:pPr algn="ctr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Ратковская Е.Р.</a:t>
            </a:r>
          </a:p>
          <a:p>
            <a:pPr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Санкт-Петербург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Коллективная работа.    Сказка «Колобок».</a:t>
            </a:r>
            <a:endParaRPr lang="ru-RU" dirty="0"/>
          </a:p>
        </p:txBody>
      </p:sp>
      <p:pic>
        <p:nvPicPr>
          <p:cNvPr id="1025" name="Picture 1" descr="D:\для дет.сада\фото для презинтации\DSC0791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868346"/>
          </a:xfrm>
        </p:spPr>
        <p:txBody>
          <a:bodyPr/>
          <a:lstStyle/>
          <a:p>
            <a:pPr algn="ctr"/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I</a:t>
            </a:r>
            <a:r>
              <a:rPr lang="ru-RU" sz="1800" b="1" dirty="0" smtClean="0"/>
              <a:t>.  Социально-личностное развитие:</a:t>
            </a:r>
          </a:p>
          <a:p>
            <a:r>
              <a:rPr lang="ru-RU" sz="1800" dirty="0" smtClean="0"/>
              <a:t> - развитие навыков взаимодействия в доступных видах социальных отношений;</a:t>
            </a:r>
          </a:p>
          <a:p>
            <a:r>
              <a:rPr lang="ru-RU" sz="1800" dirty="0" smtClean="0"/>
              <a:t>-</a:t>
            </a:r>
            <a:r>
              <a:rPr lang="en-US" sz="1800" dirty="0" smtClean="0"/>
              <a:t> </a:t>
            </a:r>
            <a:r>
              <a:rPr lang="ru-RU" sz="1800" dirty="0" smtClean="0"/>
              <a:t>формирование игровой деятельности;</a:t>
            </a:r>
          </a:p>
          <a:p>
            <a:r>
              <a:rPr lang="ru-RU" sz="1800" dirty="0" smtClean="0"/>
              <a:t>- формирование представлений об окружающем мире, ориентации в среде и навыков безопасного поведения.</a:t>
            </a:r>
          </a:p>
          <a:p>
            <a:pPr>
              <a:buNone/>
            </a:pPr>
            <a:r>
              <a:rPr lang="en-US" sz="1800" b="1" dirty="0" smtClean="0"/>
              <a:t>II</a:t>
            </a:r>
            <a:r>
              <a:rPr lang="ru-RU" sz="1800" b="1" dirty="0" smtClean="0"/>
              <a:t>. Художественное творчество:</a:t>
            </a:r>
          </a:p>
          <a:p>
            <a:r>
              <a:rPr lang="ru-RU" sz="1800" dirty="0" smtClean="0"/>
              <a:t>- формирование эмоционально-волевой сферы: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ru-RU" sz="1800" dirty="0" smtClean="0"/>
              <a:t>целенаправленность и усидчивость;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ru-RU" sz="1800" dirty="0" smtClean="0"/>
              <a:t>положительное отношение к процессу и результатам работы</a:t>
            </a:r>
          </a:p>
          <a:p>
            <a:r>
              <a:rPr lang="ru-RU" sz="1800" dirty="0" smtClean="0"/>
              <a:t>- развитие сенсорного восприятия</a:t>
            </a:r>
          </a:p>
          <a:p>
            <a:r>
              <a:rPr lang="ru-RU" sz="1800" dirty="0" smtClean="0"/>
              <a:t>- развитие моторики:</a:t>
            </a:r>
          </a:p>
          <a:p>
            <a:pPr lvl="1">
              <a:buFont typeface="Arial" pitchFamily="34" charset="0"/>
              <a:buChar char="•"/>
            </a:pPr>
            <a:r>
              <a:rPr lang="ru-RU" sz="1800" dirty="0" smtClean="0"/>
              <a:t>Зрительно-двигательная координация;</a:t>
            </a:r>
          </a:p>
          <a:p>
            <a:pPr lvl="1">
              <a:buFont typeface="Arial" pitchFamily="34" charset="0"/>
              <a:buChar char="•"/>
            </a:pPr>
            <a:r>
              <a:rPr lang="ru-RU" sz="1800" dirty="0" smtClean="0"/>
              <a:t>пространственная ориентировка.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Дидактическая игра </a:t>
            </a:r>
            <a:br>
              <a:rPr lang="ru-RU" dirty="0" smtClean="0"/>
            </a:br>
            <a:r>
              <a:rPr lang="ru-RU" dirty="0" smtClean="0"/>
              <a:t>«Герои русских сказок"</a:t>
            </a:r>
            <a:endParaRPr lang="ru-RU" dirty="0"/>
          </a:p>
        </p:txBody>
      </p:sp>
      <p:pic>
        <p:nvPicPr>
          <p:cNvPr id="1027" name="Picture 3" descr="H:\DSC0761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63390" y="1600200"/>
            <a:ext cx="3655219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96204" cy="785818"/>
          </a:xfrm>
        </p:spPr>
        <p:txBody>
          <a:bodyPr/>
          <a:lstStyle/>
          <a:p>
            <a:pPr algn="ctr"/>
            <a:r>
              <a:rPr lang="ru-RU" dirty="0" smtClean="0"/>
              <a:t>Лепка</a:t>
            </a:r>
            <a:r>
              <a:rPr lang="en-US" dirty="0" smtClean="0"/>
              <a:t> </a:t>
            </a:r>
            <a:r>
              <a:rPr lang="ru-RU" dirty="0" smtClean="0"/>
              <a:t>плоскостная «Колобок»</a:t>
            </a:r>
            <a:endParaRPr lang="ru-RU" dirty="0"/>
          </a:p>
        </p:txBody>
      </p:sp>
      <p:pic>
        <p:nvPicPr>
          <p:cNvPr id="2050" name="Picture 2" descr="H:\DSC0769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500" y="1600200"/>
            <a:ext cx="3429000" cy="4572000"/>
          </a:xfrm>
          <a:prstGeom prst="rect">
            <a:avLst/>
          </a:prstGeom>
          <a:noFill/>
        </p:spPr>
      </p:pic>
      <p:pic>
        <p:nvPicPr>
          <p:cNvPr id="2051" name="Picture 3" descr="H:\DSC0769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84675" y="1600200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лепка</a:t>
            </a:r>
            <a:endParaRPr lang="ru-RU" dirty="0"/>
          </a:p>
        </p:txBody>
      </p:sp>
      <p:pic>
        <p:nvPicPr>
          <p:cNvPr id="1026" name="Picture 2" descr="H:\DSC0762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357430"/>
            <a:ext cx="3867160" cy="2900370"/>
          </a:xfrm>
          <a:prstGeom prst="rect">
            <a:avLst/>
          </a:prstGeom>
          <a:noFill/>
        </p:spPr>
      </p:pic>
      <p:pic>
        <p:nvPicPr>
          <p:cNvPr id="1027" name="Picture 3" descr="H:\DSC0768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4876" y="1428736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Объемная аппликация</a:t>
            </a:r>
            <a:br>
              <a:rPr lang="ru-RU" dirty="0" smtClean="0"/>
            </a:br>
            <a:r>
              <a:rPr lang="ru-RU" dirty="0" smtClean="0"/>
              <a:t> «Овощи для зайки»</a:t>
            </a:r>
            <a:endParaRPr lang="ru-RU" dirty="0"/>
          </a:p>
        </p:txBody>
      </p:sp>
      <p:pic>
        <p:nvPicPr>
          <p:cNvPr id="2050" name="Picture 2" descr="H:\DSC0769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500" y="1600200"/>
            <a:ext cx="3429000" cy="4572000"/>
          </a:xfrm>
          <a:prstGeom prst="rect">
            <a:avLst/>
          </a:prstGeom>
          <a:noFill/>
        </p:spPr>
      </p:pic>
      <p:pic>
        <p:nvPicPr>
          <p:cNvPr id="2051" name="Picture 3" descr="H:\DSC0769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84675" y="1600200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Рисование</a:t>
            </a:r>
            <a:r>
              <a:rPr lang="ru-RU" sz="2400" dirty="0" smtClean="0"/>
              <a:t>. Оттиск поролоном по трафарету. «Лисичка-сестричка».</a:t>
            </a:r>
            <a:endParaRPr lang="ru-RU" sz="2400" dirty="0"/>
          </a:p>
        </p:txBody>
      </p:sp>
      <p:pic>
        <p:nvPicPr>
          <p:cNvPr id="3074" name="Picture 2" descr="H:\DSC0769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63390" y="1600200"/>
            <a:ext cx="3655219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   </a:t>
            </a:r>
            <a:r>
              <a:rPr lang="ru-RU" dirty="0" err="1" smtClean="0"/>
              <a:t>Тычек</a:t>
            </a:r>
            <a:r>
              <a:rPr lang="ru-RU" dirty="0" smtClean="0"/>
              <a:t> жесткой кистью по трафарету цветным клейстером. «Волк». </a:t>
            </a:r>
            <a:endParaRPr lang="ru-RU" dirty="0"/>
          </a:p>
        </p:txBody>
      </p:sp>
      <p:pic>
        <p:nvPicPr>
          <p:cNvPr id="4098" name="Picture 2" descr="H:\DSC0772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Рисование валиком.</a:t>
            </a:r>
            <a:endParaRPr lang="ru-RU" dirty="0"/>
          </a:p>
        </p:txBody>
      </p:sp>
      <p:pic>
        <p:nvPicPr>
          <p:cNvPr id="5122" name="Picture 2" descr="H:\DSC0772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52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Государственное бюджетное дошкольное образовательное учреждение детский сад № 2 компенсирующего вида Кировского района Санкт-Петербурга </vt:lpstr>
      <vt:lpstr>Задачи:</vt:lpstr>
      <vt:lpstr>Дидактическая игра  «Герои русских сказок"</vt:lpstr>
      <vt:lpstr>Лепка плоскостная «Колобок»</vt:lpstr>
      <vt:lpstr>            лепка</vt:lpstr>
      <vt:lpstr>Объемная аппликация  «Овощи для зайки»</vt:lpstr>
      <vt:lpstr>Рисование. Оттиск поролоном по трафарету. «Лисичка-сестричка».</vt:lpstr>
      <vt:lpstr>   Тычек жесткой кистью по трафарету цветным клейстером. «Волк». </vt:lpstr>
      <vt:lpstr>Рисование валиком.</vt:lpstr>
      <vt:lpstr>Коллективная работа.    Сказка «Колобок».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Masha</dc:creator>
  <cp:lastModifiedBy>Admin</cp:lastModifiedBy>
  <cp:revision>32</cp:revision>
  <dcterms:created xsi:type="dcterms:W3CDTF">2013-04-17T07:43:13Z</dcterms:created>
  <dcterms:modified xsi:type="dcterms:W3CDTF">2013-09-26T10:59:29Z</dcterms:modified>
</cp:coreProperties>
</file>