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2D54-F25F-44BC-B304-D7E9020B1F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492D54-F25F-44BC-B304-D7E9020B1F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4673C4-3244-427D-8DDC-6F546E41F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0">
    <p:cut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&#1072;&#1085;&#1102;&#1090;&#1082;&#1080;\Desktop\&#1090;&#1077;&#1083;&#1077;&#1089;&#1082;&#1086;&#1087;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. неб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5408"/>
            <a:ext cx="9168000" cy="687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Космос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Загадки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000" cy="687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Молодцы!!!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000" y="0"/>
            <a:ext cx="9168000" cy="687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FF00"/>
                </a:solidFill>
              </a:rPr>
              <a:t>Чтобы глаз вооружить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и со звездами дружить,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Млечный путь увидеть чтоб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Нужен мощный ….</a:t>
            </a:r>
            <a:endParaRPr lang="ru-RU" sz="3000" dirty="0">
              <a:solidFill>
                <a:srgbClr val="FFFF00"/>
              </a:solidFill>
            </a:endParaRPr>
          </a:p>
        </p:txBody>
      </p:sp>
      <p:pic>
        <p:nvPicPr>
          <p:cNvPr id="5" name="телескоп.jpg" descr="C:\Users\анютки\Desktop\телескоп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763688" y="234888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00" y="18000"/>
            <a:ext cx="9120000" cy="68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C000"/>
                </a:solidFill>
              </a:rPr>
              <a:t>Телескопом сотни лет </a:t>
            </a:r>
            <a:br>
              <a:rPr lang="ru-RU" sz="3000" dirty="0" smtClean="0">
                <a:solidFill>
                  <a:srgbClr val="FFC000"/>
                </a:solidFill>
              </a:rPr>
            </a:br>
            <a:r>
              <a:rPr lang="ru-RU" sz="3000" dirty="0" smtClean="0">
                <a:solidFill>
                  <a:srgbClr val="FFC000"/>
                </a:solidFill>
              </a:rPr>
              <a:t>Изучают жизнь планет.</a:t>
            </a:r>
            <a:br>
              <a:rPr lang="ru-RU" sz="3000" dirty="0" smtClean="0">
                <a:solidFill>
                  <a:srgbClr val="FFC000"/>
                </a:solidFill>
              </a:rPr>
            </a:br>
            <a:r>
              <a:rPr lang="ru-RU" sz="3000" dirty="0" smtClean="0">
                <a:solidFill>
                  <a:srgbClr val="FFC000"/>
                </a:solidFill>
              </a:rPr>
              <a:t>Нам расскажет обо всем </a:t>
            </a:r>
            <a:br>
              <a:rPr lang="ru-RU" sz="3000" dirty="0" smtClean="0">
                <a:solidFill>
                  <a:srgbClr val="FFC000"/>
                </a:solidFill>
              </a:rPr>
            </a:br>
            <a:r>
              <a:rPr lang="ru-RU" sz="3000" dirty="0" smtClean="0">
                <a:solidFill>
                  <a:srgbClr val="FFC000"/>
                </a:solidFill>
              </a:rPr>
              <a:t>Умный дядя …</a:t>
            </a:r>
            <a:endParaRPr lang="ru-RU" sz="30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астрон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88840"/>
            <a:ext cx="5369167" cy="4356000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00" y="18000"/>
            <a:ext cx="9120000" cy="68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FF00"/>
                </a:solidFill>
              </a:rPr>
              <a:t>Астроном он звездочет,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Знает все наперечет.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Только лучше звезд видна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В небе полная …</a:t>
            </a:r>
            <a:endParaRPr lang="ru-RU" sz="3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лу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060848"/>
            <a:ext cx="4994104" cy="4284000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000" cy="687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C000"/>
                </a:solidFill>
              </a:rPr>
              <a:t>До Луны не может птица</a:t>
            </a:r>
            <a:br>
              <a:rPr lang="ru-RU" sz="3000" dirty="0" smtClean="0">
                <a:solidFill>
                  <a:srgbClr val="FFC000"/>
                </a:solidFill>
              </a:rPr>
            </a:br>
            <a:r>
              <a:rPr lang="ru-RU" sz="3000" dirty="0" smtClean="0">
                <a:solidFill>
                  <a:srgbClr val="FFC000"/>
                </a:solidFill>
              </a:rPr>
              <a:t>Долететь и прилуниться,</a:t>
            </a:r>
            <a:br>
              <a:rPr lang="ru-RU" sz="3000" dirty="0" smtClean="0">
                <a:solidFill>
                  <a:srgbClr val="FFC000"/>
                </a:solidFill>
              </a:rPr>
            </a:br>
            <a:r>
              <a:rPr lang="ru-RU" sz="3000" dirty="0" smtClean="0">
                <a:solidFill>
                  <a:srgbClr val="FFC000"/>
                </a:solidFill>
              </a:rPr>
              <a:t>Но зато умеет это </a:t>
            </a:r>
            <a:br>
              <a:rPr lang="ru-RU" sz="3000" dirty="0" smtClean="0">
                <a:solidFill>
                  <a:srgbClr val="FFC000"/>
                </a:solidFill>
              </a:rPr>
            </a:br>
            <a:r>
              <a:rPr lang="ru-RU" sz="3000" dirty="0" smtClean="0">
                <a:solidFill>
                  <a:srgbClr val="FFC000"/>
                </a:solidFill>
              </a:rPr>
              <a:t>Делать быстрая  ….</a:t>
            </a:r>
            <a:endParaRPr lang="ru-RU" sz="30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ракет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204864"/>
            <a:ext cx="4320000" cy="4320000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8000" cy="687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C000"/>
                </a:solidFill>
              </a:rPr>
              <a:t>У ракеты есть водитель,</a:t>
            </a:r>
            <a:br>
              <a:rPr lang="ru-RU" sz="3000" dirty="0" smtClean="0">
                <a:solidFill>
                  <a:srgbClr val="FFC000"/>
                </a:solidFill>
              </a:rPr>
            </a:br>
            <a:r>
              <a:rPr lang="ru-RU" sz="3000" dirty="0" smtClean="0">
                <a:solidFill>
                  <a:srgbClr val="FFC000"/>
                </a:solidFill>
              </a:rPr>
              <a:t>Невесомости любитель.</a:t>
            </a:r>
            <a:br>
              <a:rPr lang="ru-RU" sz="3000" dirty="0" smtClean="0">
                <a:solidFill>
                  <a:srgbClr val="FFC000"/>
                </a:solidFill>
              </a:rPr>
            </a:br>
            <a:r>
              <a:rPr lang="ru-RU" sz="3000" dirty="0" smtClean="0">
                <a:solidFill>
                  <a:srgbClr val="FFC000"/>
                </a:solidFill>
              </a:rPr>
              <a:t>По-английски астронавт,</a:t>
            </a:r>
            <a:br>
              <a:rPr lang="ru-RU" sz="3000" dirty="0" smtClean="0">
                <a:solidFill>
                  <a:srgbClr val="FFC000"/>
                </a:solidFill>
              </a:rPr>
            </a:br>
            <a:r>
              <a:rPr lang="ru-RU" sz="3000" dirty="0" smtClean="0">
                <a:solidFill>
                  <a:srgbClr val="FFC000"/>
                </a:solidFill>
              </a:rPr>
              <a:t>А по-русски …</a:t>
            </a:r>
            <a:endParaRPr lang="ru-RU" sz="30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космонавт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276872"/>
            <a:ext cx="4762500" cy="4352925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98000"/>
            <a:ext cx="9408000" cy="705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FFC000"/>
                </a:solidFill>
              </a:rPr>
              <a:t>Планета голубая,</a:t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Любимая, родная,</a:t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Она твоя, она моя,</a:t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А называется …</a:t>
            </a:r>
            <a:r>
              <a:rPr lang="ru-RU" sz="3000" dirty="0" smtClean="0">
                <a:solidFill>
                  <a:srgbClr val="FFC000"/>
                </a:solidFill>
              </a:rPr>
              <a:t/>
            </a:r>
            <a:br>
              <a:rPr lang="ru-RU" sz="3000" dirty="0" smtClean="0">
                <a:solidFill>
                  <a:srgbClr val="FFC000"/>
                </a:solidFill>
              </a:rPr>
            </a:br>
            <a:endParaRPr lang="ru-RU" sz="30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земля.JPG"/>
          <p:cNvPicPr>
            <a:picLocks noChangeAspect="1"/>
          </p:cNvPicPr>
          <p:nvPr/>
        </p:nvPicPr>
        <p:blipFill>
          <a:blip r:embed="rId3" cstate="print"/>
          <a:srcRect b="6928"/>
          <a:stretch>
            <a:fillRect/>
          </a:stretch>
        </p:blipFill>
        <p:spPr>
          <a:xfrm>
            <a:off x="2123728" y="1628800"/>
            <a:ext cx="5002367" cy="4572000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в.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000" y="0"/>
            <a:ext cx="9168000" cy="687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FF00"/>
                </a:solidFill>
              </a:rPr>
              <a:t>Самый первый в космос,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Летел с огромной скоростью.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Отважный русский парень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Наш космонавт …</a:t>
            </a:r>
            <a:endParaRPr lang="ru-RU" sz="3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гагарин1.jpg"/>
          <p:cNvPicPr>
            <a:picLocks noChangeAspect="1"/>
          </p:cNvPicPr>
          <p:nvPr/>
        </p:nvPicPr>
        <p:blipFill>
          <a:blip r:embed="rId3" cstate="print"/>
          <a:srcRect l="7559" r="8246"/>
          <a:stretch>
            <a:fillRect/>
          </a:stretch>
        </p:blipFill>
        <p:spPr>
          <a:xfrm>
            <a:off x="251520" y="2060848"/>
            <a:ext cx="4410596" cy="4248150"/>
          </a:xfrm>
          <a:prstGeom prst="rect">
            <a:avLst/>
          </a:prstGeom>
        </p:spPr>
      </p:pic>
      <p:pic>
        <p:nvPicPr>
          <p:cNvPr id="6" name="Рисунок 5" descr="гагарин2.jpg"/>
          <p:cNvPicPr>
            <a:picLocks noChangeAspect="1"/>
          </p:cNvPicPr>
          <p:nvPr/>
        </p:nvPicPr>
        <p:blipFill>
          <a:blip r:embed="rId4" cstate="print"/>
          <a:srcRect b="12790"/>
          <a:stretch>
            <a:fillRect/>
          </a:stretch>
        </p:blipFill>
        <p:spPr>
          <a:xfrm>
            <a:off x="5148064" y="1772816"/>
            <a:ext cx="3705225" cy="4909335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в. неб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000"/>
            <a:ext cx="9071999" cy="680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В космосе всегда мороз,</a:t>
            </a:r>
            <a:br>
              <a:rPr lang="ru-RU" sz="3000" dirty="0" smtClean="0">
                <a:solidFill>
                  <a:srgbClr val="FF0000"/>
                </a:solidFill>
              </a:rPr>
            </a:br>
            <a:r>
              <a:rPr lang="ru-RU" sz="3000" dirty="0" smtClean="0">
                <a:solidFill>
                  <a:srgbClr val="FF0000"/>
                </a:solidFill>
              </a:rPr>
              <a:t>лета не бывает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Космонавт проверив трос, 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Что-то надевает.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Та одежда припасает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И тепло, и кислород.</a:t>
            </a: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ска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628800"/>
            <a:ext cx="5232000" cy="3924000"/>
          </a:xfrm>
          <a:prstGeom prst="rect">
            <a:avLst/>
          </a:prstGeom>
        </p:spPr>
      </p:pic>
    </p:spTree>
  </p:cSld>
  <p:clrMapOvr>
    <a:masterClrMapping/>
  </p:clrMapOvr>
  <p:transition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53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Космос</vt:lpstr>
      <vt:lpstr>Чтобы глаз вооружить и со звездами дружить, Млечный путь увидеть чтоб Нужен мощный ….</vt:lpstr>
      <vt:lpstr>Телескопом сотни лет  Изучают жизнь планет. Нам расскажет обо всем  Умный дядя …</vt:lpstr>
      <vt:lpstr>Астроном он звездочет, Знает все наперечет. Только лучше звезд видна В небе полная …</vt:lpstr>
      <vt:lpstr>До Луны не может птица Долететь и прилуниться, Но зато умеет это  Делать быстрая  ….</vt:lpstr>
      <vt:lpstr>У ракеты есть водитель, Невесомости любитель. По-английски астронавт, А по-русски …</vt:lpstr>
      <vt:lpstr>Планета голубая, Любимая, родная, Она твоя, она моя, А называется … </vt:lpstr>
      <vt:lpstr>Самый первый в космос, Летел с огромной скоростью. Отважный русский парень Наш космонавт …</vt:lpstr>
      <vt:lpstr>В космосе всегда мороз, лета не бывает.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анютки</dc:creator>
  <cp:lastModifiedBy>анютки</cp:lastModifiedBy>
  <cp:revision>14</cp:revision>
  <dcterms:created xsi:type="dcterms:W3CDTF">2013-04-07T13:45:31Z</dcterms:created>
  <dcterms:modified xsi:type="dcterms:W3CDTF">2013-04-07T16:29:56Z</dcterms:modified>
</cp:coreProperties>
</file>