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05A-77B2-4334-95AA-D1B404BFB148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221A-EF1D-41C0-BF95-6272F8FFE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4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05A-77B2-4334-95AA-D1B404BFB148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221A-EF1D-41C0-BF95-6272F8FFE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06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05A-77B2-4334-95AA-D1B404BFB148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221A-EF1D-41C0-BF95-6272F8FFE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8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05A-77B2-4334-95AA-D1B404BFB148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221A-EF1D-41C0-BF95-6272F8FFE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14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05A-77B2-4334-95AA-D1B404BFB148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221A-EF1D-41C0-BF95-6272F8FFE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05A-77B2-4334-95AA-D1B404BFB148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221A-EF1D-41C0-BF95-6272F8FFE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35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05A-77B2-4334-95AA-D1B404BFB148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221A-EF1D-41C0-BF95-6272F8FFE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05A-77B2-4334-95AA-D1B404BFB148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221A-EF1D-41C0-BF95-6272F8FFE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6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05A-77B2-4334-95AA-D1B404BFB148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221A-EF1D-41C0-BF95-6272F8FFE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71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05A-77B2-4334-95AA-D1B404BFB148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221A-EF1D-41C0-BF95-6272F8FFE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58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05A-77B2-4334-95AA-D1B404BFB148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221A-EF1D-41C0-BF95-6272F8FFE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6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2C05A-77B2-4334-95AA-D1B404BFB148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221A-EF1D-41C0-BF95-6272F8FFE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3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 fontScale="90000"/>
          </a:bodyPr>
          <a:lstStyle/>
          <a:p>
            <a:r>
              <a:rPr lang="ru-RU" sz="1000" dirty="0" smtClean="0"/>
              <a:t>ГОСУДАРСТВЕННОЕ БЮДЖЕТНОЕ ДОШКОЛЬНОЕ ОБРАЗОВАТЕЛЬНОЕ УЧРЕЖДЕНИЕ</a:t>
            </a:r>
            <a:br>
              <a:rPr lang="ru-RU" sz="1000" dirty="0" smtClean="0"/>
            </a:br>
            <a:r>
              <a:rPr lang="ru-RU" sz="1000" dirty="0" smtClean="0"/>
              <a:t>ДЕТСКИЙ САД № 11 ОБЩЕРАЗВИВАЮЩЕГО ВИДА С ПРИОРИТЕТНЫМ ОСУЩЕСТВЛЕНИЕМ</a:t>
            </a:r>
            <a:br>
              <a:rPr lang="ru-RU" sz="1000" dirty="0" smtClean="0"/>
            </a:br>
            <a:r>
              <a:rPr lang="ru-RU" sz="1000" dirty="0" smtClean="0"/>
              <a:t>ДЕЯТЕЛЬНОСТИ ПО ФИЗИЧЕСКОМУ РАЗВИТИЮ ДЕТЕЙ</a:t>
            </a:r>
            <a:br>
              <a:rPr lang="ru-RU" sz="1000" dirty="0" smtClean="0"/>
            </a:br>
            <a:r>
              <a:rPr lang="ru-RU" sz="1000" dirty="0" smtClean="0"/>
              <a:t>ПЕТРОДВОРЦОВОГО РАЙОНА САНКТ-ПЕТЕРБУРГА</a:t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2200" dirty="0" smtClean="0"/>
              <a:t>ПРЕЗЕНТАЦИЯ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700" b="1" dirty="0" smtClean="0"/>
              <a:t>«ПРОГУЛКА  ПО ПЕТЕРГОФСКОМУ ПАРКУ»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200" dirty="0" smtClean="0"/>
              <a:t>ДЛЯ РАБОТЫ С ДЕТЬМИ ПО ОЗНАКОМЛЕНИЮ С ДОСТОПРИМЕЧАТЕЛЬНОСТЯМИ  РОДНОГО ГОРОДА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3071192"/>
          </a:xfrm>
        </p:spPr>
        <p:txBody>
          <a:bodyPr>
            <a:normAutofit/>
          </a:bodyPr>
          <a:lstStyle/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СОСТАВИЛА:  СОЗЫКИНА НЕЛЛИ ВЛАДИМИРОВНА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ВОСПИТАТЕЛЬ ГБДОУ ДС № 11 ПЕТРОДВОРЦОВОГО РАЙОНА</a:t>
            </a: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 smtClean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САНКТ-ПЕТЕРБУРГ  2013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99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576064"/>
          </a:xfrm>
        </p:spPr>
        <p:txBody>
          <a:bodyPr/>
          <a:lstStyle/>
          <a:p>
            <a:pPr algn="ctr"/>
            <a:r>
              <a:rPr lang="ru-RU" dirty="0" smtClean="0"/>
              <a:t>ФОНТАНЫ ЧАШИ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Парные фонтаны, расположенные справа и слева от Фонтана Самсон посередине Больших цветников.</a:t>
            </a:r>
          </a:p>
          <a:p>
            <a:r>
              <a:rPr lang="ru-RU" sz="7200" dirty="0" smtClean="0"/>
              <a:t>Парные фонтаны «Чаши» получили своё название: "Французский" (восточный) в честь французского архитектора П. </a:t>
            </a:r>
            <a:r>
              <a:rPr lang="ru-RU" sz="7200" dirty="0" err="1" smtClean="0"/>
              <a:t>Суалема</a:t>
            </a:r>
            <a:r>
              <a:rPr lang="ru-RU" sz="7200" dirty="0" smtClean="0"/>
              <a:t> и "Итальянский" (западный) – итальянских гидравликов </a:t>
            </a:r>
            <a:r>
              <a:rPr lang="ru-RU" sz="7200" dirty="0" err="1" smtClean="0"/>
              <a:t>Джулиано</a:t>
            </a:r>
            <a:r>
              <a:rPr lang="ru-RU" sz="7200" dirty="0" smtClean="0"/>
              <a:t> и </a:t>
            </a:r>
            <a:r>
              <a:rPr lang="ru-RU" sz="7200" dirty="0" err="1" smtClean="0"/>
              <a:t>Джаванни</a:t>
            </a:r>
            <a:r>
              <a:rPr lang="ru-RU" sz="7200" dirty="0" smtClean="0"/>
              <a:t> </a:t>
            </a:r>
            <a:r>
              <a:rPr lang="ru-RU" sz="7200" dirty="0" err="1" smtClean="0"/>
              <a:t>Бараттини</a:t>
            </a:r>
            <a:r>
              <a:rPr lang="ru-RU" sz="7200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91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ФОНТАН ФАВОРИТНЫЙ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Фонтан, в бассейне которого собачка Фаворитка гоняет по кругу убегающих от нее четырех уток.</a:t>
            </a:r>
          </a:p>
          <a:p>
            <a:r>
              <a:rPr lang="ru-RU" sz="1800" dirty="0" smtClean="0"/>
              <a:t>Копия этого фонтана была установлена в Летнем саду.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40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ФОНТАН - КЛОША ТРИТОН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Четыре одинаковых фонтана расположенные  на берегу Марлинского пруда.  </a:t>
            </a:r>
          </a:p>
          <a:p>
            <a:r>
              <a:rPr lang="ru-RU" dirty="0" smtClean="0"/>
              <a:t>"</a:t>
            </a:r>
            <a:r>
              <a:rPr lang="ru-RU" dirty="0" err="1" smtClean="0"/>
              <a:t>Клоши</a:t>
            </a:r>
            <a:r>
              <a:rPr lang="ru-RU" dirty="0" smtClean="0"/>
              <a:t>" в переводе с французского означает "колокола".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5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ФОНТАН СОЛНЦЕ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На этом месте раньше была Царская купальня.</a:t>
            </a:r>
          </a:p>
          <a:p>
            <a:r>
              <a:rPr lang="ru-RU" sz="1800" dirty="0" smtClean="0"/>
              <a:t>При Петре </a:t>
            </a:r>
            <a:r>
              <a:rPr lang="en-US" sz="1800" dirty="0" smtClean="0"/>
              <a:t>I</a:t>
            </a:r>
            <a:r>
              <a:rPr lang="ru-RU" sz="1800" dirty="0" smtClean="0"/>
              <a:t> в водоеме содержались огромные осетры, а также плавали утки, гуси и лебеди.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200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РИМСКИЕ ФОНТАНЫ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" r="49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Фонтаны-близнецы, построенные по образцу фонтана перед собором святого Петра в Риме.</a:t>
            </a:r>
          </a:p>
          <a:p>
            <a:r>
              <a:rPr lang="ru-RU" sz="1800" dirty="0" smtClean="0"/>
              <a:t>Высота струй фонтанов более 10 метров.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969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ФОНТАН ПИРАМИДА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Фонтан, который напоминает водяной обелиск.</a:t>
            </a:r>
          </a:p>
          <a:p>
            <a:r>
              <a:rPr lang="ru-RU" sz="1800" dirty="0" smtClean="0"/>
              <a:t>Самый водоемкий фонтан, в секунду уходит до 200 л воды.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84406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ПАМЯТНИК ПЕТРУ</a:t>
            </a:r>
            <a:r>
              <a:rPr lang="en-US" dirty="0" smtClean="0"/>
              <a:t> I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375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Бронзовая скульптура , которая установлена на пересечении Марлинской и </a:t>
            </a:r>
            <a:r>
              <a:rPr lang="ru-RU" sz="1800" dirty="0" err="1" smtClean="0"/>
              <a:t>Монплезирской</a:t>
            </a:r>
            <a:r>
              <a:rPr lang="ru-RU" sz="1800" dirty="0" smtClean="0"/>
              <a:t> аллей. </a:t>
            </a:r>
          </a:p>
          <a:p>
            <a:r>
              <a:rPr lang="ru-RU" sz="1800" dirty="0" smtClean="0"/>
              <a:t>В годы Великой Отечественной войны памятник был похищен.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69849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ФОНТАН ОРАНЖЕРЕЙНЫЙ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571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Фонтан находится перед зданием оранжереи в центре сада.</a:t>
            </a:r>
          </a:p>
          <a:p>
            <a:r>
              <a:rPr lang="ru-RU" sz="7200" dirty="0" smtClean="0"/>
              <a:t>В образе Тритона олицетворялся молодой русский флот, нанесший решительное поражение шведской эскадре при Гангуте 27 июля 1714 года.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660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ФОНТАН НЕПТУН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r="567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Центральный фонтан Верхнего парка.</a:t>
            </a:r>
          </a:p>
          <a:p>
            <a:r>
              <a:rPr lang="ru-RU" sz="1800" dirty="0" smtClean="0"/>
              <a:t>Это фонтан самый старый Петергофском парке.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76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ЛЬВИНЫЙ КАСКАД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Каскад, который охраняют львы.</a:t>
            </a:r>
          </a:p>
          <a:p>
            <a:r>
              <a:rPr lang="ru-RU" sz="1800" dirty="0" smtClean="0"/>
              <a:t>Раньше каскад именовался Эрмитажным.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5226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БОЛЬШОЙ ДВОРЕЦ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367338"/>
            <a:ext cx="7488832" cy="804862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Самое крупное архитектурное сооружение Петергофского ансамбля, которое восхищает своей блистательной красотой и торжественностью.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5478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ДВОРЕЦ МАРЛИ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r="10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Дворец получил свое имя в память о посещении Петром 1 резиденции французских королей.</a:t>
            </a:r>
          </a:p>
          <a:p>
            <a:r>
              <a:rPr lang="ru-RU" sz="7200" dirty="0" smtClean="0"/>
              <a:t>В этом дворце хранятся вещи Петра 1: морская шинель, книги из его библиотеки, личная посуда.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512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КАСКАД ЗОЛОТАЯ ГОРА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Каскад находится рядом с дворцом Марли.</a:t>
            </a:r>
          </a:p>
          <a:p>
            <a:r>
              <a:rPr lang="ru-RU" sz="1800" dirty="0" smtClean="0"/>
              <a:t>Назван так потому, что вертикальная часть ступеней каскада отделана золоченным медным листом. Если смотреть на каскад снизу, стоя у подножия, то создается впечатление струящегося золотого потока.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46190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429000"/>
            <a:ext cx="5486400" cy="720080"/>
          </a:xfrm>
        </p:spPr>
        <p:txBody>
          <a:bodyPr/>
          <a:lstStyle/>
          <a:p>
            <a:pPr algn="ctr"/>
            <a:r>
              <a:rPr lang="ru-RU" dirty="0" smtClean="0"/>
              <a:t>ФОНТАНЫ АДАМ И ЕВА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277816"/>
            <a:ext cx="3673520" cy="27551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4581128"/>
            <a:ext cx="5486400" cy="159695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Фонтаны, названные именами первых людей на Земле. </a:t>
            </a:r>
          </a:p>
          <a:p>
            <a:r>
              <a:rPr lang="ru-RU" sz="1800" dirty="0" smtClean="0"/>
              <a:t>Единственные фонтаны, сохранившие свое изначальное скульптурное убранство.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96" y="277816"/>
            <a:ext cx="3625515" cy="27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373471"/>
            <a:ext cx="3024336" cy="22682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1800" dirty="0" smtClean="0"/>
              <a:t>Большой дворец насчитывает около 30 залов.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04664"/>
            <a:ext cx="2984212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799" y="2996952"/>
            <a:ext cx="335361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5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941168"/>
            <a:ext cx="5298976" cy="792088"/>
          </a:xfrm>
        </p:spPr>
        <p:txBody>
          <a:bodyPr/>
          <a:lstStyle/>
          <a:p>
            <a:pPr algn="ctr"/>
            <a:r>
              <a:rPr lang="ru-RU" dirty="0" smtClean="0"/>
              <a:t>БОЛЬШОЙ КАСКАД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8" r="1238"/>
          <a:stretch>
            <a:fillRect/>
          </a:stretch>
        </p:blipFill>
        <p:spPr>
          <a:xfrm>
            <a:off x="467544" y="116632"/>
            <a:ext cx="3370924" cy="25281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5661248"/>
            <a:ext cx="5370984" cy="936104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Каскад расположен у подножия Большого дворца, отличается исключительным разнообразием и пышностью, насчитывает более 255 скульптур и декоративных украшений, 64 фонтана.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7" y="116632"/>
            <a:ext cx="3395587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056" y="2728344"/>
            <a:ext cx="3665786" cy="246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7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ФОНТАН САМСОН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Самый главный фонтан Петергофского Парка.</a:t>
            </a:r>
          </a:p>
          <a:p>
            <a:r>
              <a:rPr lang="ru-RU" sz="1800" dirty="0" smtClean="0"/>
              <a:t>Струя из пасти льва устремляется ввысь на 21 метр.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1026" name="Picture 2" descr="http://tolstushechka.ru/uploads_group/1000/61/1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040560" cy="335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46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ДВОРЕЦ МОНПЛЕЗИР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r="3667"/>
          <a:stretch>
            <a:fillRect/>
          </a:stretch>
        </p:blipFill>
        <p:spPr>
          <a:xfrm>
            <a:off x="1792288" y="612775"/>
            <a:ext cx="5444008" cy="40830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Дворец в переводе «Мое удовольствие», любимый дворец Петра</a:t>
            </a:r>
            <a:r>
              <a:rPr lang="en-US" sz="7200" dirty="0" smtClean="0"/>
              <a:t> I</a:t>
            </a:r>
            <a:r>
              <a:rPr lang="ru-RU" sz="7200" dirty="0" smtClean="0"/>
              <a:t>.</a:t>
            </a:r>
          </a:p>
          <a:p>
            <a:r>
              <a:rPr lang="ru-RU" sz="7200" dirty="0" smtClean="0"/>
              <a:t>Именно Петр </a:t>
            </a:r>
            <a:r>
              <a:rPr lang="en-US" sz="7200" dirty="0" smtClean="0"/>
              <a:t>I</a:t>
            </a:r>
            <a:r>
              <a:rPr lang="ru-RU" sz="7200" dirty="0" smtClean="0"/>
              <a:t> разработал чертеж и выбрал место на берегу Финского залива.</a:t>
            </a:r>
          </a:p>
          <a:p>
            <a:r>
              <a:rPr lang="ru-RU" sz="7200" dirty="0" smtClean="0"/>
              <a:t>В морском кабинете дворца хранятся навигационные инструменты и стальная шкатулка Петра </a:t>
            </a:r>
            <a:r>
              <a:rPr lang="en-US" sz="7200" dirty="0" smtClean="0"/>
              <a:t>I</a:t>
            </a:r>
            <a:r>
              <a:rPr lang="ru-RU" sz="72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93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ФОНТАН СНОП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Находится в центре </a:t>
            </a:r>
            <a:r>
              <a:rPr lang="ru-RU" sz="1800" dirty="0" err="1" smtClean="0"/>
              <a:t>Монплезирского</a:t>
            </a:r>
            <a:r>
              <a:rPr lang="en-US" sz="1800" dirty="0" smtClean="0"/>
              <a:t> </a:t>
            </a:r>
            <a:r>
              <a:rPr lang="ru-RU" sz="1800" dirty="0" smtClean="0"/>
              <a:t>сада.</a:t>
            </a:r>
          </a:p>
          <a:p>
            <a:r>
              <a:rPr lang="ru-RU" sz="1800" dirty="0" smtClean="0"/>
              <a:t>Это первый фонтан, созданный по указу Петра </a:t>
            </a:r>
            <a:r>
              <a:rPr lang="en-US" sz="1800" dirty="0" smtClean="0"/>
              <a:t>I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0851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ДВОРЕЦ ЭРМИТАЖ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5667"/>
          <a:stretch>
            <a:fillRect/>
          </a:stretch>
        </p:blipFill>
        <p:spPr>
          <a:xfrm>
            <a:off x="1763688" y="620688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Название этого дворца в переводе с французского «Место уединения».</a:t>
            </a:r>
          </a:p>
          <a:p>
            <a:r>
              <a:rPr lang="ru-RU" sz="7200" dirty="0" smtClean="0"/>
              <a:t>Это был первый Эрмитаж в России Во дворце есть стол с подъемным механизмом на 14 персон. Гостей поднимали на второй этаж в специальном подъемном кресле.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ШАХМАТНАЯ ГОРА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Каскад с черно-белыми шахматными плато.</a:t>
            </a:r>
          </a:p>
          <a:p>
            <a:r>
              <a:rPr lang="ru-RU" sz="1800" dirty="0" smtClean="0"/>
              <a:t>Раньше этот каскад назывался Драконова гора.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87104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556</Words>
  <Application>Microsoft Office PowerPoint</Application>
  <PresentationFormat>Экран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ГОСУДАРСТВЕННОЕ БЮДЖЕТНОЕ ДОШКОЛЬНОЕ ОБРАЗОВАТЕЛЬНОЕ УЧРЕЖДЕНИЕ ДЕТСКИЙ САД № 11 ОБЩЕРАЗВИВАЮЩЕГО ВИДА С ПРИОРИТЕТНЫМ ОСУЩЕСТВЛЕНИЕМ ДЕЯТЕЛЬНОСТИ ПО ФИЗИЧЕСКОМУ РАЗВИТИЮ ДЕТЕЙ ПЕТРОДВОРЦОВОГО РАЙОНА САНКТ-ПЕТЕРБУРГА         ПРЕЗЕНТАЦИЯ «ПРОГУЛКА  ПО ПЕТЕРГОФСКОМУ ПАРКУ» ДЛЯ РАБОТЫ С ДЕТЬМИ ПО ОЗНАКОМЛЕНИЮ С ДОСТОПРИМЕЧАТЕЛЬНОСТЯМИ  РОДНОГО ГОРОДА    </vt:lpstr>
      <vt:lpstr>БОЛЬШОЙ ДВОРЕЦ </vt:lpstr>
      <vt:lpstr>Презентация PowerPoint</vt:lpstr>
      <vt:lpstr>БОЛЬШОЙ КАСКАД</vt:lpstr>
      <vt:lpstr>ФОНТАН САМСОН</vt:lpstr>
      <vt:lpstr>ДВОРЕЦ МОНПЛЕЗИР</vt:lpstr>
      <vt:lpstr>ФОНТАН СНОП</vt:lpstr>
      <vt:lpstr>ДВОРЕЦ ЭРМИТАЖ</vt:lpstr>
      <vt:lpstr>ШАХМАТНАЯ ГОРА</vt:lpstr>
      <vt:lpstr>ФОНТАНЫ ЧАШИ</vt:lpstr>
      <vt:lpstr>ФОНТАН ФАВОРИТНЫЙ</vt:lpstr>
      <vt:lpstr>ФОНТАН - КЛОША ТРИТОН</vt:lpstr>
      <vt:lpstr>ФОНТАН СОЛНЦЕ</vt:lpstr>
      <vt:lpstr>РИМСКИЕ ФОНТАНЫ</vt:lpstr>
      <vt:lpstr>ФОНТАН ПИРАМИДА</vt:lpstr>
      <vt:lpstr>ПАМЯТНИК ПЕТРУ I</vt:lpstr>
      <vt:lpstr>ФОНТАН ОРАНЖЕРЕЙНЫЙ</vt:lpstr>
      <vt:lpstr>ФОНТАН НЕПТУН</vt:lpstr>
      <vt:lpstr>ЛЬВИНЫЙ КАСКАД</vt:lpstr>
      <vt:lpstr>ДВОРЕЦ МАРЛИ</vt:lpstr>
      <vt:lpstr>КАСКАД ЗОЛОТАЯ ГОРА</vt:lpstr>
      <vt:lpstr>ФОНТАНЫ АДАМ И ЕВА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11 ОБЩЕРАЗВИВАЮЩЕГО ВИДА С ПРИОРИТЕТНЫМ ОСУЩЕСТВЛЕНИЕМ ДЕЯТЕЛЬНОСТИ ПО ФИЗИЧЕСКОМУ РАЗВИТИЮ ДЕТЕЙ ПЕТРОДВОРЦОВОГО РАЙОНА САНКТ-ПЕТЕРБУРГА         ПРЕЗЕНТАЦИЯ «ПРОГУЛКА  ПО ПЕТЕРГОФСКОМУ ПАРКУ» ДЛЯ РАБОТЫ С ДЕТЬМИ ПО ОЗНАКОМЛЕНИЮ С ДОСТОПРИМЕЧАТЕЛЬНОСТЯМИ  РОДНОГО ГОРОДА    </dc:title>
  <dc:creator>Александр</dc:creator>
  <cp:lastModifiedBy>Александр</cp:lastModifiedBy>
  <cp:revision>8</cp:revision>
  <cp:lastPrinted>2013-04-07T13:46:48Z</cp:lastPrinted>
  <dcterms:created xsi:type="dcterms:W3CDTF">2013-04-07T12:54:18Z</dcterms:created>
  <dcterms:modified xsi:type="dcterms:W3CDTF">2013-04-07T17:27:32Z</dcterms:modified>
</cp:coreProperties>
</file>