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8" r:id="rId3"/>
    <p:sldId id="256" r:id="rId4"/>
    <p:sldId id="261" r:id="rId5"/>
    <p:sldId id="262" r:id="rId6"/>
    <p:sldId id="264" r:id="rId7"/>
    <p:sldId id="263" r:id="rId8"/>
    <p:sldId id="265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FA0DE-6577-450A-8AE1-23450855C5CF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5B9BD-A826-487D-B65B-21054369E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2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5B9BD-A826-487D-B65B-21054369EB5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82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B777-5163-40CD-8D22-F31DE3024FD8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8E54-3E89-4CE6-B647-6C0A2BC4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05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B777-5163-40CD-8D22-F31DE3024FD8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8E54-3E89-4CE6-B647-6C0A2BC4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64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B777-5163-40CD-8D22-F31DE3024FD8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8E54-3E89-4CE6-B647-6C0A2BC4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1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B777-5163-40CD-8D22-F31DE3024FD8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8E54-3E89-4CE6-B647-6C0A2BC4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45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B777-5163-40CD-8D22-F31DE3024FD8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8E54-3E89-4CE6-B647-6C0A2BC4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1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B777-5163-40CD-8D22-F31DE3024FD8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8E54-3E89-4CE6-B647-6C0A2BC4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0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B777-5163-40CD-8D22-F31DE3024FD8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8E54-3E89-4CE6-B647-6C0A2BC4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04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B777-5163-40CD-8D22-F31DE3024FD8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8E54-3E89-4CE6-B647-6C0A2BC4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7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B777-5163-40CD-8D22-F31DE3024FD8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8E54-3E89-4CE6-B647-6C0A2BC4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8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B777-5163-40CD-8D22-F31DE3024FD8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8E54-3E89-4CE6-B647-6C0A2BC4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73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B777-5163-40CD-8D22-F31DE3024FD8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8E54-3E89-4CE6-B647-6C0A2BC4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42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rgbClr val="92D050">
                <a:lumMod val="42000"/>
                <a:lumOff val="58000"/>
              </a:srgbClr>
            </a:gs>
            <a:gs pos="44000">
              <a:srgbClr val="8CB0E1">
                <a:lumMod val="33000"/>
                <a:lumOff val="67000"/>
              </a:srgbClr>
            </a:gs>
            <a:gs pos="0">
              <a:schemeClr val="tx2">
                <a:lumMod val="60000"/>
                <a:lumOff val="40000"/>
              </a:schemeClr>
            </a:gs>
            <a:gs pos="10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5B777-5163-40CD-8D22-F31DE3024FD8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58E54-3E89-4CE6-B647-6C0A2BC46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8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75656" y="1652900"/>
            <a:ext cx="67687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ТРАНСПОРТ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384119"/>
            <a:ext cx="82589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Презентация учителя-логопеда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ГБДОУ д/с «Кудесница» </a:t>
            </a:r>
            <a:r>
              <a:rPr lang="ru-RU" sz="4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Халько</a:t>
            </a:r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И.А.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75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04664"/>
            <a:ext cx="7488832" cy="52322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Цели: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расширить представления детей о транспорте;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упражнять детей  в употреблении формы множественного числа имен существительных в именительном падеже;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развивать внимание и память.</a:t>
            </a:r>
            <a:endParaRPr lang="ru-RU" sz="36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7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48730" y="1556792"/>
            <a:ext cx="2160000" cy="2160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76496" y="4221328"/>
            <a:ext cx="2160000" cy="2160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4221328"/>
            <a:ext cx="2160000" cy="2160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83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4221328"/>
            <a:ext cx="2160000" cy="216000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556792"/>
            <a:ext cx="2160000" cy="216000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44008" y="1557032"/>
            <a:ext cx="2160000" cy="216000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12000" y="1556792"/>
            <a:ext cx="2160000" cy="2160000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4221328"/>
            <a:ext cx="2160000" cy="216000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0596" y="0"/>
            <a:ext cx="896338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Назови картинки.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4789" y="3789040"/>
            <a:ext cx="2249445" cy="425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Машина</a:t>
            </a:r>
            <a:endParaRPr lang="ru-RU" sz="9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lnSpc>
                <a:spcPts val="1300"/>
              </a:lnSpc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легковая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48730" y="6237312"/>
            <a:ext cx="224944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Поезд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99285" y="3573016"/>
            <a:ext cx="224944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Корабль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39512" y="3573016"/>
            <a:ext cx="224944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Грузовик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5496" y="6228601"/>
            <a:ext cx="224944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Автобус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195736" y="6237312"/>
            <a:ext cx="2664296" cy="584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Троллейбус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698819" y="6237312"/>
            <a:ext cx="224944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Трамвай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876496" y="3573016"/>
            <a:ext cx="224944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Самолёт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7127" y="569815"/>
            <a:ext cx="896338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Назови изображенные предметы одним словом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38487" y="982467"/>
            <a:ext cx="30036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ТРАНСПОРТ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510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build="p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03034" y="1573876"/>
            <a:ext cx="2160000" cy="2160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4221328"/>
            <a:ext cx="2160000" cy="2160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4221328"/>
            <a:ext cx="2160000" cy="2160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83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3808" y="1556792"/>
            <a:ext cx="2160000" cy="216000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608610" y="1556792"/>
            <a:ext cx="2160000" cy="216000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3808" y="4221328"/>
            <a:ext cx="2160000" cy="2160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3111" y="332656"/>
            <a:ext cx="896338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Запомни картинки.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6371" y="3789040"/>
            <a:ext cx="2249445" cy="325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Машина</a:t>
            </a:r>
            <a:endParaRPr lang="ru-RU" sz="9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16216" y="6237312"/>
            <a:ext cx="224944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Поезд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63888" y="3573016"/>
            <a:ext cx="224944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Корабль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11560" y="6228601"/>
            <a:ext cx="224944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Автобус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419872" y="6237312"/>
            <a:ext cx="2664296" cy="584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Троллейбус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516216" y="3573016"/>
            <a:ext cx="224944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Самолёт</a:t>
            </a:r>
          </a:p>
        </p:txBody>
      </p:sp>
    </p:spTree>
    <p:extLst>
      <p:ext uri="{BB962C8B-B14F-4D97-AF65-F5344CB8AC3E}">
        <p14:creationId xmlns:p14="http://schemas.microsoft.com/office/powerpoint/2010/main" val="6501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6136" y="1573876"/>
            <a:ext cx="2160000" cy="2160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4221328"/>
            <a:ext cx="2160000" cy="2160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4221328"/>
            <a:ext cx="2160000" cy="2160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83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3808" y="1556792"/>
            <a:ext cx="2160000" cy="216000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588464" y="1556792"/>
            <a:ext cx="2160000" cy="216000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3808" y="4221328"/>
            <a:ext cx="2160000" cy="2160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3111" y="332656"/>
            <a:ext cx="896338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 изменилось?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63888" y="3573016"/>
            <a:ext cx="224944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Корабль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516216" y="3573016"/>
            <a:ext cx="224944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Самолёт</a:t>
            </a:r>
          </a:p>
        </p:txBody>
      </p:sp>
    </p:spTree>
    <p:extLst>
      <p:ext uri="{BB962C8B-B14F-4D97-AF65-F5344CB8AC3E}">
        <p14:creationId xmlns:p14="http://schemas.microsoft.com/office/powerpoint/2010/main" val="19576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73E-6 L 0.32292 -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91858E-6 L -0.32274 -3.9185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23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03034" y="1573876"/>
            <a:ext cx="2160000" cy="2160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808" y="4221328"/>
            <a:ext cx="2160000" cy="2160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4221328"/>
            <a:ext cx="2160000" cy="216000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83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3808" y="1556792"/>
            <a:ext cx="2160000" cy="216000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608610" y="1556792"/>
            <a:ext cx="2160000" cy="216000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88464" y="4221328"/>
            <a:ext cx="2160000" cy="21600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3111" y="332656"/>
            <a:ext cx="896338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 изменилось?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516216" y="6237312"/>
            <a:ext cx="224944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Поезд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11560" y="6228601"/>
            <a:ext cx="224944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Автобус</a:t>
            </a:r>
          </a:p>
        </p:txBody>
      </p:sp>
    </p:spTree>
    <p:extLst>
      <p:ext uri="{BB962C8B-B14F-4D97-AF65-F5344CB8AC3E}">
        <p14:creationId xmlns:p14="http://schemas.microsoft.com/office/powerpoint/2010/main" val="191350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1464E-7 L 0.64566 -2.91464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1464E-7 L -0.64566 -2.91464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03034" y="1573876"/>
            <a:ext cx="2160000" cy="2160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4221328"/>
            <a:ext cx="2160000" cy="2160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1182" y="1558647"/>
            <a:ext cx="2160000" cy="2160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83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4157791"/>
            <a:ext cx="2160000" cy="216000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608610" y="1556792"/>
            <a:ext cx="2160000" cy="216000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3808" y="4221328"/>
            <a:ext cx="2160000" cy="2160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3111" y="332656"/>
            <a:ext cx="896338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 изменилось?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6371" y="3789040"/>
            <a:ext cx="2249445" cy="325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Машина</a:t>
            </a:r>
            <a:endParaRPr lang="ru-RU" sz="9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19872" y="6237312"/>
            <a:ext cx="2664296" cy="584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Троллейбус</a:t>
            </a:r>
          </a:p>
        </p:txBody>
      </p:sp>
    </p:spTree>
    <p:extLst>
      <p:ext uri="{BB962C8B-B14F-4D97-AF65-F5344CB8AC3E}">
        <p14:creationId xmlns:p14="http://schemas.microsoft.com/office/powerpoint/2010/main" val="191350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76058E-6 L 0.31423 0.377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2" y="188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115 L -0.31493 -0.380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9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0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48730" y="1556792"/>
            <a:ext cx="2160000" cy="2160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76496" y="4221328"/>
            <a:ext cx="2160000" cy="2160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4221328"/>
            <a:ext cx="2160000" cy="2160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4221328"/>
            <a:ext cx="2160000" cy="216000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556792"/>
            <a:ext cx="2160000" cy="216000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44008" y="1557032"/>
            <a:ext cx="2160000" cy="216000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12000" y="1556792"/>
            <a:ext cx="2160000" cy="2160000"/>
          </a:xfrm>
          <a:prstGeom prst="rect">
            <a:avLst/>
          </a:prstGeom>
          <a:blipFill>
            <a:blip r:embed="rId8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4221328"/>
            <a:ext cx="2160000" cy="2160000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0596" y="0"/>
            <a:ext cx="896338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Игра «Один-много»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4789" y="3789040"/>
            <a:ext cx="2249445" cy="425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Машина</a:t>
            </a:r>
            <a:endParaRPr lang="ru-RU" sz="9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lnSpc>
                <a:spcPts val="1300"/>
              </a:lnSpc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04248" y="6220758"/>
            <a:ext cx="237626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Самолёт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ы</a:t>
            </a:r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78362" y="3573016"/>
            <a:ext cx="264190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Троллейбус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39512" y="3573016"/>
            <a:ext cx="224944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Автобус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5496" y="6228601"/>
            <a:ext cx="224944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Машин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ы</a:t>
            </a:r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32086" y="6273149"/>
            <a:ext cx="2664296" cy="584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Автобус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ы</a:t>
            </a:r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11960" y="6237312"/>
            <a:ext cx="300194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Троллейбус</a:t>
            </a:r>
            <a:r>
              <a:rPr lang="ru-RU" sz="32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ы</a:t>
            </a:r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64642" y="3573016"/>
            <a:ext cx="224944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Самолёт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7127" y="569815"/>
            <a:ext cx="896338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Назови картинки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685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48730" y="1556792"/>
            <a:ext cx="2160000" cy="2160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76496" y="4221328"/>
            <a:ext cx="2160000" cy="2160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4221328"/>
            <a:ext cx="2160000" cy="2160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4221328"/>
            <a:ext cx="2160000" cy="216000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556792"/>
            <a:ext cx="2160000" cy="216000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44008" y="1557032"/>
            <a:ext cx="2160000" cy="216000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12000" y="1556792"/>
            <a:ext cx="2160000" cy="2160000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4221328"/>
            <a:ext cx="2160000" cy="2160000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0596" y="0"/>
            <a:ext cx="896338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Игра «Один-много»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4789" y="3789040"/>
            <a:ext cx="2249445" cy="425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Грузовик</a:t>
            </a:r>
            <a:endParaRPr lang="ru-RU" sz="9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lnSpc>
                <a:spcPts val="1300"/>
              </a:lnSpc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04248" y="6220758"/>
            <a:ext cx="237626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Поезд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78362" y="3573016"/>
            <a:ext cx="264190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Трамвай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39512" y="3573016"/>
            <a:ext cx="224944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Корабль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5496" y="6228601"/>
            <a:ext cx="239346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Грузовик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32086" y="6237312"/>
            <a:ext cx="2664296" cy="584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Корабл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11960" y="6237312"/>
            <a:ext cx="300194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Трамва</a:t>
            </a:r>
            <a:r>
              <a:rPr lang="ru-RU" sz="32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r>
              <a:rPr lang="ru-RU" sz="32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864642" y="3573016"/>
            <a:ext cx="224944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Поезд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7127" y="569815"/>
            <a:ext cx="896338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Назови картинки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478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110</Words>
  <Application>Microsoft Office PowerPoint</Application>
  <PresentationFormat>Экран (4:3)</PresentationFormat>
  <Paragraphs>58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Ира</cp:lastModifiedBy>
  <cp:revision>23</cp:revision>
  <dcterms:created xsi:type="dcterms:W3CDTF">2012-03-26T14:30:22Z</dcterms:created>
  <dcterms:modified xsi:type="dcterms:W3CDTF">2012-03-29T15:28:33Z</dcterms:modified>
</cp:coreProperties>
</file>