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73" r:id="rId5"/>
    <p:sldId id="278" r:id="rId6"/>
    <p:sldId id="274" r:id="rId7"/>
    <p:sldId id="258" r:id="rId8"/>
    <p:sldId id="261" r:id="rId9"/>
    <p:sldId id="259" r:id="rId10"/>
    <p:sldId id="262" r:id="rId11"/>
    <p:sldId id="263" r:id="rId12"/>
    <p:sldId id="265" r:id="rId13"/>
    <p:sldId id="266" r:id="rId14"/>
    <p:sldId id="264" r:id="rId15"/>
    <p:sldId id="279" r:id="rId16"/>
    <p:sldId id="268" r:id="rId17"/>
    <p:sldId id="269" r:id="rId18"/>
    <p:sldId id="272" r:id="rId19"/>
    <p:sldId id="275" r:id="rId20"/>
    <p:sldId id="276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D069-46D7-4541-B79C-7600A615B2AA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643B-1256-4541-BEEE-066094693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1888-A349-4F68-B722-9B1F03CE89F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AD50-B47B-4499-AE87-313B76EEE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18B5-AE97-4233-86A5-035AE7437B92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7529-A052-492C-910C-5B6848283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9148-05F8-49B3-A4CE-61E5FB53693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84E8-FE6B-4729-9E6A-56C5FC25E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D373-5F21-4C8D-9A90-B21925063A7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965D-D84D-4CC2-A4E9-F5DA5821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115C-DDDB-460C-A779-BCAF3680717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16FF-638F-4CC5-A101-41F5C2B5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A6F8-2898-4A2C-85B0-0A9D9A96ACE5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5465-86C8-488F-AF2B-1F138ADF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8C20-4961-4E31-AEDA-25D996D1050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98E4-DC28-4364-B738-36BDC1E22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5890-ACD4-48B7-8599-1408DB840893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2B14-D321-4B5C-B583-7B160D16C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71F7-4E52-41DC-87E5-B5C307881135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678A-B287-44C2-BCBA-915924D1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6FB5-38CD-40C9-9C28-5213959C90B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E3F1-8A81-47BE-9B3C-76D8B58D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A3440-B16F-4A73-98D0-40F212E19826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207A5C-C494-4A41-8170-4144486CC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slide" Target="slide3.xml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7.xml"/><Relationship Id="rId7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571612"/>
            <a:ext cx="70300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ПДД для малышей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55733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643314"/>
            <a:ext cx="7786742" cy="961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Воспитатель ГБДОУ №23 </a:t>
            </a:r>
          </a:p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Кировского района Никандрова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otographic.com.ua/files/pg_catalog/images/753/56/d3f3fcd179fdbe6834770be042b_75356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242888"/>
            <a:ext cx="77374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inmsk.ru/images/35013/48/350134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214438"/>
            <a:ext cx="72866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G:\ПДД\подземный-переход_карти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78050"/>
            <a:ext cx="5857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G:\ПДД\подземный-перех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9351" y="6351"/>
            <a:ext cx="4708534" cy="47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C:\Documents and Settings\Admin\Рабочий стол\пдд\Картинки\86846147_2045074_99927533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2550" y="5857875"/>
            <a:ext cx="144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G:\ПДД\пдд_задач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0"/>
            <a:ext cx="4572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1000108"/>
            <a:ext cx="3710598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Три разноцветных круга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Мигают друг за другом.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Светятся, моргают –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Людям помогают.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42955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Но смотри-ка, кто такой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 Нам велит: «Шагать постой!»?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 И сигнал: «Путь опасный!»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 Стой и жди, пока я …?</a:t>
            </a:r>
          </a:p>
        </p:txBody>
      </p:sp>
      <p:pic>
        <p:nvPicPr>
          <p:cNvPr id="4098" name="Picture 2" descr="http://automoskow.ru/uploads/posts/2011-01/12949375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214563"/>
            <a:ext cx="4762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0.radikal.ru/i128/1107/ec/e0a89c01b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86000"/>
            <a:ext cx="592931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0"/>
            <a:ext cx="607223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Будь внимателен в пути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Нужно ждать или идти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Этот цвет даст передышку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 вниманье навострит.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1"/>
            <a:ext cx="885828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Какой свет нам говорит: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 «Проходите – путь открыт»</a:t>
            </a:r>
          </a:p>
        </p:txBody>
      </p:sp>
      <p:pic>
        <p:nvPicPr>
          <p:cNvPr id="5121" name="Picture 1" descr="C:\Documents and Settings\Admin\Рабочий стол\пдд\Картинки\knf0ce2fc2253a14649332fae63c2314b3f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4" y="2143116"/>
            <a:ext cx="4975124" cy="35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Documents and Settings\Admin\Рабочий стол\пдд\Картинки\86846147_2045074_99927533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2550" y="5357813"/>
            <a:ext cx="14414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6-tub-ru.yandex.net/i?id=4878287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7146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im4-tub-ru.yandex.net/i?id=169249245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785938"/>
            <a:ext cx="278606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im6-tub-ru.yandex.net/i?id=102019108-7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428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im7-tub-ru.yandex.net/i?id=87164925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286000"/>
            <a:ext cx="25003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http://im2-tub-ru.yandex.net/i?id=87893548-4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5"/>
            <a:ext cx="2943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http://im5-tub-ru.yandex.net/i?id=87162289-1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4781550"/>
            <a:ext cx="26431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http://im3-tub-ru.yandex.net/i?id=30861550-4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4862513"/>
            <a:ext cx="250031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http://im2-tub-ru.yandex.net/i?id=87832485-39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32861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 descr="http://www.assol74.ru/pics/catalog/103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12858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C:\Documents and Settings\Admin\Рабочий стол\пдд\Картинки\86846147_2045074_99927533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02550" y="5608638"/>
            <a:ext cx="14414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G:\ПДД\трамв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643063"/>
            <a:ext cx="55530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3442" y="1142984"/>
            <a:ext cx="55397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У трамвая позади никогда не проходи.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1563"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823197" cy="589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ПДД\1215_6.jpg"/>
          <p:cNvPicPr/>
          <p:nvPr/>
        </p:nvPicPr>
        <p:blipFill>
          <a:blip r:embed="rId2" cstate="print"/>
          <a:srcRect t="11727"/>
          <a:stretch>
            <a:fillRect/>
          </a:stretch>
        </p:blipFill>
        <p:spPr bwMode="auto">
          <a:xfrm>
            <a:off x="857225" y="428604"/>
            <a:ext cx="73581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пдд\Картинки\86846147_2045074_99927533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608638"/>
            <a:ext cx="14414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ПДД\1215_1.jpg"/>
          <p:cNvPicPr/>
          <p:nvPr/>
        </p:nvPicPr>
        <p:blipFill>
          <a:blip r:embed="rId2" cstate="print"/>
          <a:srcRect t="10661"/>
          <a:stretch>
            <a:fillRect/>
          </a:stretch>
        </p:blipFill>
        <p:spPr bwMode="auto">
          <a:xfrm>
            <a:off x="357159" y="428604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0"/>
            <a:ext cx="535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86000" y="500063"/>
            <a:ext cx="4643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cs typeface="Arial" charset="0"/>
              </a:rPr>
              <a:t>Правила дорожного</a:t>
            </a:r>
          </a:p>
          <a:p>
            <a:pPr algn="ctr"/>
            <a:r>
              <a:rPr lang="ru-RU" sz="3600" b="1" dirty="0">
                <a:cs typeface="Arial" charset="0"/>
              </a:rPr>
              <a:t>движения</a:t>
            </a:r>
          </a:p>
          <a:p>
            <a:pPr algn="ctr"/>
            <a:r>
              <a:rPr lang="ru-RU" sz="3600" b="1" dirty="0">
                <a:cs typeface="Arial" charset="0"/>
              </a:rPr>
              <a:t>для малышей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ПДД\1215_2.jpg"/>
          <p:cNvPicPr>
            <a:picLocks noChangeAspect="1"/>
          </p:cNvPicPr>
          <p:nvPr/>
        </p:nvPicPr>
        <p:blipFill>
          <a:blip r:embed="rId2" cstate="print"/>
          <a:srcRect t="14957" r="2352"/>
          <a:stretch>
            <a:fillRect/>
          </a:stretch>
        </p:blipFill>
        <p:spPr bwMode="auto">
          <a:xfrm>
            <a:off x="357158" y="428604"/>
            <a:ext cx="8358246" cy="607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:\ПДД\пдд_задач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61297" cy="58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sldjump"/>
              </a:rPr>
              <a:t>Ребёнок и дорога</a:t>
            </a:r>
            <a:endParaRPr lang="ru-RU" smtClean="0"/>
          </a:p>
          <a:p>
            <a:pPr eaLnBrk="1" hangingPunct="1"/>
            <a:r>
              <a:rPr lang="ru-RU" smtClean="0">
                <a:hlinkClick r:id="rId3" action="ppaction://hlinksldjump"/>
              </a:rPr>
              <a:t>Виды переходов</a:t>
            </a:r>
            <a:endParaRPr lang="ru-RU" smtClean="0"/>
          </a:p>
          <a:p>
            <a:pPr eaLnBrk="1" hangingPunct="1"/>
            <a:r>
              <a:rPr lang="ru-RU" smtClean="0">
                <a:hlinkClick r:id="rId4" action="ppaction://hlinksldjump"/>
              </a:rPr>
              <a:t>Светофор</a:t>
            </a:r>
            <a:endParaRPr lang="ru-RU" smtClean="0"/>
          </a:p>
          <a:p>
            <a:pPr eaLnBrk="1" hangingPunct="1"/>
            <a:r>
              <a:rPr lang="ru-RU" smtClean="0">
                <a:hlinkClick r:id="rId5" action="ppaction://hlinksldjump"/>
              </a:rPr>
              <a:t>Транспорт</a:t>
            </a:r>
            <a:endParaRPr lang="ru-RU" smtClean="0"/>
          </a:p>
          <a:p>
            <a:pPr eaLnBrk="1" hangingPunct="1"/>
            <a:r>
              <a:rPr lang="ru-RU" smtClean="0">
                <a:hlinkClick r:id="rId6" action="ppaction://hlinksldjump"/>
              </a:rPr>
              <a:t>Транспорт и я</a:t>
            </a:r>
            <a:endParaRPr lang="ru-RU" smtClean="0"/>
          </a:p>
          <a:p>
            <a:pPr eaLnBrk="1" hangingPunct="1"/>
            <a:r>
              <a:rPr lang="ru-RU" smtClean="0">
                <a:hlinkClick r:id="rId7" action="ppaction://hlinksldjump"/>
              </a:rPr>
              <a:t>Проверка знаний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124" name="Picture 1" descr="C:\Documents and Settings\Admin\Рабочий стол\пдд\Картинки\86846147_2045074_9992753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000240"/>
            <a:ext cx="2928956" cy="253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дд\Картинки\1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5450"/>
            <a:ext cx="8001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ДД\пддf\Картинки\post-1-1318354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054872" cy="5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дд\Картинки\2eaf0abc898569315a3a5abeefd618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785794"/>
            <a:ext cx="7059632" cy="4834557"/>
          </a:xfrm>
          <a:noFill/>
        </p:spPr>
      </p:pic>
      <p:pic>
        <p:nvPicPr>
          <p:cNvPr id="8195" name="Picture 9" descr="C:\Documents and Settings\Admin\Рабочий стол\пдд\Картинки\86846147_2045074_99927533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2550" y="5608638"/>
            <a:ext cx="14414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ДД\пешех пере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643188"/>
            <a:ext cx="16462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3" descr="C:\Documents and Settings\Admin\Рабочий стол\пдд\Картинки\ПД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ДД\надземный-переход_рис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66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Оглавление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2013-03-22T17:08:19Z</dcterms:created>
  <dcterms:modified xsi:type="dcterms:W3CDTF">2013-04-09T19:56:47Z</dcterms:modified>
</cp:coreProperties>
</file>