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79" r:id="rId5"/>
    <p:sldId id="277" r:id="rId6"/>
    <p:sldId id="278" r:id="rId7"/>
    <p:sldId id="274" r:id="rId8"/>
    <p:sldId id="275" r:id="rId9"/>
    <p:sldId id="276" r:id="rId10"/>
    <p:sldId id="272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79b38_6c3203f0_XXL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504" y="3678998"/>
            <a:ext cx="2304256" cy="3000333"/>
          </a:xfrm>
          <a:prstGeom prst="rect">
            <a:avLst/>
          </a:prstGeom>
        </p:spPr>
      </p:pic>
      <p:pic>
        <p:nvPicPr>
          <p:cNvPr id="6" name="Рисунок 5" descr="0_79298_29259eaf_XX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2160" y="116632"/>
            <a:ext cx="2956944" cy="2765211"/>
          </a:xfrm>
          <a:prstGeom prst="rect">
            <a:avLst/>
          </a:prstGeom>
        </p:spPr>
      </p:pic>
      <p:pic>
        <p:nvPicPr>
          <p:cNvPr id="4" name="Рисунок 3" descr="0_78faa_765f80ad_XX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08104" y="4365104"/>
            <a:ext cx="3443320" cy="2288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7" y="2708920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Кто где живет?</a:t>
            </a:r>
            <a:endParaRPr lang="ru-RU" sz="7200" dirty="0"/>
          </a:p>
        </p:txBody>
      </p:sp>
      <p:pic>
        <p:nvPicPr>
          <p:cNvPr id="7" name="Рисунок 6" descr="0_78fb8_1e67086a_XXL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116632"/>
            <a:ext cx="4230415" cy="2456597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62883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625" y="47625"/>
            <a:ext cx="9048750" cy="6762750"/>
          </a:xfrm>
          <a:prstGeom prst="rect">
            <a:avLst/>
          </a:prstGeom>
        </p:spPr>
      </p:pic>
      <p:pic>
        <p:nvPicPr>
          <p:cNvPr id="4" name="Рисунок 3" descr="0_79006_6751300c_XXXL.jpe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7504" y="3429000"/>
            <a:ext cx="3188093" cy="331011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72816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508_varnas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16632"/>
            <a:ext cx="6480719" cy="6579411"/>
          </a:xfrm>
          <a:prstGeom prst="rect">
            <a:avLst/>
          </a:prstGeom>
        </p:spPr>
      </p:pic>
      <p:pic>
        <p:nvPicPr>
          <p:cNvPr id="3" name="Рисунок 2" descr="0_78fec_7f99a116_XX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08104" y="188640"/>
            <a:ext cx="3470457" cy="2592288"/>
          </a:xfrm>
          <a:prstGeom prst="rect">
            <a:avLst/>
          </a:prstGeom>
        </p:spPr>
      </p:pic>
      <p:pic>
        <p:nvPicPr>
          <p:cNvPr id="4" name="Рисунок 3" descr="0_78ff6_405834a8_XXX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52986" y="4509120"/>
            <a:ext cx="3710414" cy="2146556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1560" y="116632"/>
            <a:ext cx="8424936" cy="6554888"/>
          </a:xfrm>
          <a:prstGeom prst="rect">
            <a:avLst/>
          </a:prstGeom>
        </p:spPr>
      </p:pic>
      <p:pic>
        <p:nvPicPr>
          <p:cNvPr id="3" name="Рисунок 2" descr="0_79298_29259eaf_XX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3717032"/>
            <a:ext cx="3172968" cy="296722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знь бобров (20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9512" y="116632"/>
            <a:ext cx="8799109" cy="6120680"/>
          </a:xfrm>
          <a:prstGeom prst="rect">
            <a:avLst/>
          </a:prstGeom>
        </p:spPr>
      </p:pic>
      <p:pic>
        <p:nvPicPr>
          <p:cNvPr id="3" name="Рисунок 2" descr="0_78fb8_1e67086a_X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5" y="4221088"/>
            <a:ext cx="4360500" cy="2532137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8b23ab71341dd389a953e3aceb2cf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15816" y="116632"/>
            <a:ext cx="6112722" cy="6632248"/>
          </a:xfrm>
          <a:prstGeom prst="rect">
            <a:avLst/>
          </a:prstGeom>
        </p:spPr>
      </p:pic>
      <p:pic>
        <p:nvPicPr>
          <p:cNvPr id="3" name="Рисунок 2" descr="0_78fb0_b9fa8c9a_X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4" y="116632"/>
            <a:ext cx="3096344" cy="3479397"/>
          </a:xfrm>
          <a:prstGeom prst="rect">
            <a:avLst/>
          </a:prstGeom>
        </p:spPr>
      </p:pic>
      <p:pic>
        <p:nvPicPr>
          <p:cNvPr id="4" name="Рисунок 3" descr="0_79b38_6c3203f0_XX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3429000"/>
            <a:ext cx="2522867" cy="3284984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_P10706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283" y="188640"/>
            <a:ext cx="8815432" cy="6480720"/>
          </a:xfrm>
          <a:prstGeom prst="rect">
            <a:avLst/>
          </a:prstGeom>
        </p:spPr>
      </p:pic>
      <p:pic>
        <p:nvPicPr>
          <p:cNvPr id="4" name="Рисунок 3" descr="0_792a4_ca65d7bd_XX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604" y="116632"/>
            <a:ext cx="3429396" cy="2088232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0.jpg"/>
          <p:cNvPicPr>
            <a:picLocks noChangeAspect="1"/>
          </p:cNvPicPr>
          <p:nvPr/>
        </p:nvPicPr>
        <p:blipFill>
          <a:blip r:embed="rId2" cstate="screen">
            <a:lum bright="-20000" contrast="10000"/>
          </a:blip>
          <a:stretch>
            <a:fillRect/>
          </a:stretch>
        </p:blipFill>
        <p:spPr>
          <a:xfrm>
            <a:off x="611560" y="116632"/>
            <a:ext cx="8424936" cy="6318702"/>
          </a:xfrm>
          <a:prstGeom prst="rect">
            <a:avLst/>
          </a:prstGeom>
        </p:spPr>
      </p:pic>
      <p:pic>
        <p:nvPicPr>
          <p:cNvPr id="3" name="Рисунок 2" descr="0_78fa4_243fc3ea_X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4" y="3356992"/>
            <a:ext cx="3155859" cy="337567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7543378_fox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7504" y="116631"/>
            <a:ext cx="8352928" cy="6611093"/>
          </a:xfrm>
          <a:prstGeom prst="rect">
            <a:avLst/>
          </a:prstGeom>
        </p:spPr>
      </p:pic>
      <p:pic>
        <p:nvPicPr>
          <p:cNvPr id="3" name="Рисунок 2" descr="0_78faa_765f80ad_X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2" y="3789040"/>
            <a:ext cx="4507632" cy="299557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41243833_66c7d213a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116632"/>
            <a:ext cx="8208912" cy="6156684"/>
          </a:xfrm>
          <a:prstGeom prst="rect">
            <a:avLst/>
          </a:prstGeom>
        </p:spPr>
      </p:pic>
      <p:pic>
        <p:nvPicPr>
          <p:cNvPr id="3" name="Рисунок 2" descr="0_78fc3_bae39a89_X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5" y="4005064"/>
            <a:ext cx="4096986" cy="2744713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18</cp:revision>
  <dcterms:created xsi:type="dcterms:W3CDTF">2013-04-07T07:28:36Z</dcterms:created>
  <dcterms:modified xsi:type="dcterms:W3CDTF">2013-04-09T22:56:21Z</dcterms:modified>
</cp:coreProperties>
</file>