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82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D01D-B0DC-4CE8-9EBA-1CEAB803475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31BE-F014-47B2-81EF-3C9043B82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v-156-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27784" y="116632"/>
            <a:ext cx="6284083" cy="6535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412776"/>
            <a:ext cx="45365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«Лесные</a:t>
            </a:r>
          </a:p>
          <a:p>
            <a:r>
              <a:rPr lang="ru-RU" sz="4400" b="1" dirty="0"/>
              <a:t>д</a:t>
            </a:r>
            <a:r>
              <a:rPr lang="ru-RU" sz="4400" b="1" dirty="0" smtClean="0"/>
              <a:t>омишки»</a:t>
            </a:r>
          </a:p>
          <a:p>
            <a:r>
              <a:rPr lang="ru-RU" sz="4400" b="1" dirty="0" smtClean="0"/>
              <a:t>В.Бианки</a:t>
            </a:r>
            <a:endParaRPr lang="ru-RU" sz="4400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-156-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192960"/>
            <a:ext cx="5256584" cy="656197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-156-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47664" y="82068"/>
            <a:ext cx="6048672" cy="6693864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-156-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6388" y="549400"/>
            <a:ext cx="8930108" cy="575992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-156-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23728" y="0"/>
            <a:ext cx="4896544" cy="6618496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-156-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75277"/>
            <a:ext cx="8136904" cy="6672261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-156-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91680" y="54225"/>
            <a:ext cx="5760640" cy="674955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-156-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65266"/>
            <a:ext cx="7488832" cy="6727468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72816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-156-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74869"/>
            <a:ext cx="7200800" cy="657673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v-156-02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59" y="135234"/>
            <a:ext cx="7943247" cy="6606134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005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75656" y="66494"/>
            <a:ext cx="5904655" cy="6619936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-156-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504" y="610487"/>
            <a:ext cx="8856984" cy="5683231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-156-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59632" y="111111"/>
            <a:ext cx="6624736" cy="6635778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-156-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115672"/>
            <a:ext cx="8352928" cy="6626656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-156-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116632"/>
            <a:ext cx="7560840" cy="6615735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-156-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532" y="259208"/>
            <a:ext cx="8926964" cy="6338144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18</cp:revision>
  <dcterms:created xsi:type="dcterms:W3CDTF">2013-04-07T07:28:36Z</dcterms:created>
  <dcterms:modified xsi:type="dcterms:W3CDTF">2013-04-09T22:57:12Z</dcterms:modified>
</cp:coreProperties>
</file>