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8" r:id="rId4"/>
    <p:sldId id="257" r:id="rId5"/>
    <p:sldId id="261" r:id="rId6"/>
    <p:sldId id="260" r:id="rId7"/>
    <p:sldId id="271" r:id="rId8"/>
    <p:sldId id="259" r:id="rId9"/>
    <p:sldId id="272" r:id="rId10"/>
    <p:sldId id="262" r:id="rId11"/>
    <p:sldId id="267" r:id="rId12"/>
    <p:sldId id="270" r:id="rId13"/>
    <p:sldId id="264" r:id="rId14"/>
    <p:sldId id="273" r:id="rId15"/>
    <p:sldId id="265" r:id="rId16"/>
    <p:sldId id="266" r:id="rId17"/>
    <p:sldId id="26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9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05A012-208D-4A7E-8F83-9E600AA402C3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0E6B9F-ECD5-4247-9EEC-DCFCA7288B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E%D0%BB%D0%B8%D0%BC%D0%BF%D0%B8%D0%B9%D1%81%D0%BA%D0%B8%D0%B5_%D0%B1%D0%BE%D0%B3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myfhology.info/gods/greece-gods/uran.html" TargetMode="External"/><Relationship Id="rId7" Type="http://schemas.openxmlformats.org/officeDocument/2006/relationships/hyperlink" Target="http://myfhology.info/gods/greece-gods/okean.html" TargetMode="External"/><Relationship Id="rId2" Type="http://schemas.openxmlformats.org/officeDocument/2006/relationships/hyperlink" Target="http://myfhology.info/gods/greece-gods/gey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fhology.info/gods/greece-gods/kron.html" TargetMode="External"/><Relationship Id="rId5" Type="http://schemas.openxmlformats.org/officeDocument/2006/relationships/hyperlink" Target="http://myfhology.info/gods/greece-gods/koy.html" TargetMode="External"/><Relationship Id="rId4" Type="http://schemas.openxmlformats.org/officeDocument/2006/relationships/hyperlink" Target="http://myfhology.info/gods/greece-gods/giperion.html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7_2f12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7920880" cy="452431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Мифы древней Греции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877272"/>
            <a:ext cx="672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C2900"/>
                </a:solidFill>
              </a:rPr>
              <a:t>Презентацию подготовил Курило Никита 5 класс.</a:t>
            </a:r>
            <a:endParaRPr lang="ru-RU" b="1" dirty="0">
              <a:solidFill>
                <a:srgbClr val="AC2900"/>
              </a:solidFill>
            </a:endParaRPr>
          </a:p>
        </p:txBody>
      </p:sp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0/0e/Polyphemus.gif?uselang=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260648"/>
            <a:ext cx="5121415" cy="62575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72200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Циклоп</a:t>
            </a:r>
            <a:endParaRPr lang="ru-RU" sz="36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fhology.info/monsters/image/cyclop3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16632"/>
            <a:ext cx="5616624" cy="6588416"/>
          </a:xfrm>
          <a:prstGeom prst="rect">
            <a:avLst/>
          </a:prstGeom>
          <a:noFill/>
        </p:spPr>
      </p:pic>
      <p:pic>
        <p:nvPicPr>
          <p:cNvPr id="3" name="Рисунок 2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гекатонхейр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332655"/>
            <a:ext cx="5715996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77281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Гекатонхейры – сторукие              великаны.</a:t>
            </a:r>
            <a:endParaRPr lang="ru-RU" sz="32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Тарта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7560840" cy="57887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2606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Тартар</a:t>
            </a:r>
            <a:endParaRPr lang="ru-RU" sz="36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nch.ru/mistic/mith/greece/img/tifon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51520" y="285807"/>
            <a:ext cx="4752528" cy="62574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1412776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Тифон – сын Геи (богиня Земли)</a:t>
            </a:r>
          </a:p>
          <a:p>
            <a:r>
              <a:rPr lang="ru-RU" sz="3200" dirty="0" smtClean="0"/>
              <a:t> и мрачного Тартара.</a:t>
            </a:r>
            <a:endParaRPr lang="ru-RU" sz="3200" dirty="0"/>
          </a:p>
        </p:txBody>
      </p:sp>
      <p:pic>
        <p:nvPicPr>
          <p:cNvPr id="5" name="Рисунок 4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yfhology.narod.ru/gods/greece-gods/aid-persefona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51520" y="184765"/>
            <a:ext cx="6120680" cy="64503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1196752"/>
            <a:ext cx="33095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Аид – бог подземного </a:t>
            </a:r>
          </a:p>
          <a:p>
            <a:r>
              <a:rPr lang="ru-RU" sz="3200" dirty="0" smtClean="0"/>
              <a:t>царства душ умерших.</a:t>
            </a:r>
            <a:endParaRPr lang="ru-RU" sz="32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i/istorija/Grecheskie-bogi/0012-020-Iz-mifov-my-uznaem-chto-bog-podvodnogo-tsarstva-Posejdon-zhil-v-morskom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323528" y="244292"/>
            <a:ext cx="5184576" cy="62913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2132856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Посейдон – бог моря.</a:t>
            </a:r>
            <a:endParaRPr lang="ru-RU" sz="32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лимп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8640960" cy="5752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Олимп</a:t>
            </a:r>
            <a:endParaRPr lang="ru-RU" sz="36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7_2f12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412776"/>
            <a:ext cx="7634306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9600" b="1" cap="none" spc="50" dirty="0">
              <a:ln w="571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  <p:pic>
        <p:nvPicPr>
          <p:cNvPr id="1026" name="Picture 2" descr="D:\Изображения\zeu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5126970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260648"/>
            <a:ext cx="29523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200" b="1" dirty="0" smtClean="0"/>
              <a:t>Зевс</a:t>
            </a:r>
            <a:r>
              <a:rPr lang="ru-RU" sz="3200" dirty="0" smtClean="0"/>
              <a:t>—бог </a:t>
            </a:r>
            <a:r>
              <a:rPr lang="ru-RU" sz="3200" dirty="0"/>
              <a:t>неба, грома и молний, ведающий всем миром. Главный из </a:t>
            </a:r>
            <a:r>
              <a:rPr lang="ru-RU" sz="3200" u="sng" dirty="0" smtClean="0">
                <a:hlinkClick r:id="rId4" tooltip="Олимпийские боги"/>
              </a:rPr>
              <a:t>богов-олимпийцев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Его </a:t>
            </a:r>
            <a:r>
              <a:rPr lang="ru-RU" sz="3200" dirty="0"/>
              <a:t>имя </a:t>
            </a:r>
            <a:r>
              <a:rPr lang="ru-RU" sz="3200" dirty="0" smtClean="0"/>
              <a:t>означает </a:t>
            </a:r>
            <a:r>
              <a:rPr lang="ru-RU" sz="3200" dirty="0"/>
              <a:t>«светлое небо»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7_2f12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  <p:pic>
        <p:nvPicPr>
          <p:cNvPr id="15362" name="Picture 2" descr="Рея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251520" y="260648"/>
            <a:ext cx="4824536" cy="62840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7" y="1484784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Рея – титанида, мать Зевса и олимпийских богов. </a:t>
            </a:r>
          </a:p>
          <a:p>
            <a:r>
              <a:rPr lang="ru-RU" sz="3600" dirty="0" smtClean="0"/>
              <a:t>Дочь Урана и Геи.</a:t>
            </a:r>
            <a:endParaRPr lang="ru-RU" sz="3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тур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5085209" cy="64838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177281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Крон – титан, отец Зевса.</a:t>
            </a:r>
            <a:endParaRPr lang="ru-RU" sz="3600" dirty="0"/>
          </a:p>
        </p:txBody>
      </p:sp>
      <p:pic>
        <p:nvPicPr>
          <p:cNvPr id="5" name="Рисунок 4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Greece relief location map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683568" y="188640"/>
            <a:ext cx="6943725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Остров Крит</a:t>
            </a:r>
            <a:endParaRPr lang="ru-RU" sz="3600" dirty="0"/>
          </a:p>
        </p:txBody>
      </p:sp>
      <p:pic>
        <p:nvPicPr>
          <p:cNvPr id="5" name="Рисунок 4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Zeushoehle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395536" y="548680"/>
            <a:ext cx="42862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62880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Пещера Зевса </a:t>
            </a:r>
          </a:p>
          <a:p>
            <a:pPr algn="ctr"/>
            <a:r>
              <a:rPr lang="ru-RU" sz="3600" dirty="0" smtClean="0"/>
              <a:t>на острове </a:t>
            </a:r>
            <a:r>
              <a:rPr lang="ru-RU" sz="3600" dirty="0"/>
              <a:t>К</a:t>
            </a:r>
            <a:r>
              <a:rPr lang="ru-RU" sz="3600" dirty="0" smtClean="0"/>
              <a:t>рит</a:t>
            </a:r>
            <a:endParaRPr lang="ru-RU" sz="36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ebzavr.ru/mif_pic/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8424936" cy="6402954"/>
          </a:xfrm>
          <a:prstGeom prst="rect">
            <a:avLst/>
          </a:prstGeom>
          <a:noFill/>
        </p:spPr>
      </p:pic>
      <p:pic>
        <p:nvPicPr>
          <p:cNvPr id="3" name="Рисунок 2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Nicolas Poussin 056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404664"/>
            <a:ext cx="7620000" cy="54673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587727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Коза </a:t>
            </a:r>
            <a:r>
              <a:rPr lang="ru-RU" sz="3600" dirty="0" smtClean="0"/>
              <a:t>Амалфея</a:t>
            </a:r>
            <a:endParaRPr lang="ru-RU" sz="3600" dirty="0"/>
          </a:p>
        </p:txBody>
      </p:sp>
      <p:pic>
        <p:nvPicPr>
          <p:cNvPr id="4" name="Рисунок 3" descr="or7_2f12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085184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</a:t>
            </a:r>
            <a:r>
              <a:rPr lang="ru-RU" sz="2000" dirty="0" smtClean="0"/>
              <a:t>Титаны — боги первого поколения, которые родились от брака </a:t>
            </a:r>
            <a:r>
              <a:rPr lang="ru-RU" sz="2000" dirty="0" smtClean="0">
                <a:hlinkClick r:id="rId2"/>
              </a:rPr>
              <a:t>Геи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3"/>
              </a:rPr>
              <a:t>Урана</a:t>
            </a:r>
            <a:r>
              <a:rPr lang="ru-RU" sz="2000" dirty="0" smtClean="0"/>
              <a:t>. Всего в древнегреческой мифологии имеется шесть братьев титанов — </a:t>
            </a:r>
            <a:r>
              <a:rPr lang="ru-RU" sz="2000" dirty="0" err="1" smtClean="0">
                <a:hlinkClick r:id="rId4"/>
              </a:rPr>
              <a:t>Гиперион</a:t>
            </a:r>
            <a:r>
              <a:rPr lang="ru-RU" sz="2000" dirty="0" smtClean="0"/>
              <a:t>, </a:t>
            </a:r>
            <a:r>
              <a:rPr lang="ru-RU" sz="2000" dirty="0" err="1" smtClean="0"/>
              <a:t>Иапет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5"/>
              </a:rPr>
              <a:t>Кой</a:t>
            </a:r>
            <a:r>
              <a:rPr lang="ru-RU" sz="2000" dirty="0" smtClean="0"/>
              <a:t>, </a:t>
            </a:r>
            <a:r>
              <a:rPr lang="ru-RU" sz="2000" dirty="0" err="1" smtClean="0"/>
              <a:t>Крий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6"/>
              </a:rPr>
              <a:t>Кронос</a:t>
            </a:r>
            <a:r>
              <a:rPr lang="ru-RU" sz="2000" dirty="0" smtClean="0"/>
              <a:t> и </a:t>
            </a:r>
          </a:p>
          <a:p>
            <a:r>
              <a:rPr lang="ru-RU" sz="2000" dirty="0" smtClean="0">
                <a:hlinkClick r:id="rId7"/>
              </a:rPr>
              <a:t>Океан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or7_2f12 - копия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5301206" y="3015210"/>
            <a:ext cx="6858001" cy="827584"/>
          </a:xfrm>
          <a:prstGeom prst="rect">
            <a:avLst/>
          </a:prstGeom>
        </p:spPr>
      </p:pic>
      <p:pic>
        <p:nvPicPr>
          <p:cNvPr id="10242" name="Picture 2" descr="http://www.ordodeus.ru/Titany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9511" y="116632"/>
            <a:ext cx="7992309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91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29</cp:revision>
  <dcterms:created xsi:type="dcterms:W3CDTF">2012-12-17T10:18:19Z</dcterms:created>
  <dcterms:modified xsi:type="dcterms:W3CDTF">2013-04-10T00:31:18Z</dcterms:modified>
</cp:coreProperties>
</file>