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0583A-EB94-4EB8-A5E2-267C132B64E7}" type="datetimeFigureOut">
              <a:rPr lang="ru-RU" smtClean="0"/>
              <a:t>31.03.2012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71A6B-FB42-43BF-949E-24E4379E5D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E36485-C16D-4A3A-8827-17F76470B00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928813"/>
            <a:ext cx="8501062" cy="4214812"/>
          </a:xfrm>
        </p:spPr>
        <p:txBody>
          <a:bodyPr/>
          <a:lstStyle/>
          <a:p>
            <a:pPr marR="0" algn="ctr" eaLnBrk="1" hangingPunct="1"/>
            <a:r>
              <a:rPr lang="ru-RU" sz="2400" dirty="0" smtClean="0"/>
              <a:t>Консультация для родителей :</a:t>
            </a:r>
          </a:p>
          <a:p>
            <a:pPr marR="0" algn="ctr" eaLnBrk="1" hangingPunct="1"/>
            <a:r>
              <a:rPr lang="ru-RU" sz="2400" dirty="0" smtClean="0"/>
              <a:t>«Технология использования дидактических игр</a:t>
            </a:r>
          </a:p>
          <a:p>
            <a:pPr marR="0" algn="ctr" eaLnBrk="1" hangingPunct="1"/>
            <a:r>
              <a:rPr lang="ru-RU" sz="2400" dirty="0" smtClean="0"/>
              <a:t> с блоками </a:t>
            </a:r>
            <a:r>
              <a:rPr lang="ru-RU" sz="2400" dirty="0" err="1" smtClean="0"/>
              <a:t>Дьенеша</a:t>
            </a:r>
            <a:r>
              <a:rPr lang="ru-RU" sz="2400" dirty="0" smtClean="0"/>
              <a:t>»</a:t>
            </a:r>
          </a:p>
          <a:p>
            <a:pPr marR="0" algn="ctr" eaLnBrk="1" hangingPunct="1"/>
            <a:endParaRPr lang="ru-RU" sz="2400" dirty="0" smtClean="0"/>
          </a:p>
          <a:p>
            <a:pPr marR="0" algn="ctr" eaLnBrk="1" hangingPunct="1"/>
            <a:endParaRPr lang="ru-RU" sz="2400" dirty="0" smtClean="0"/>
          </a:p>
          <a:p>
            <a:pPr marR="0" eaLnBrk="1" hangingPunct="1"/>
            <a:r>
              <a:rPr lang="ru-RU" sz="2400" dirty="0" smtClean="0"/>
              <a:t>Воспитатель: Волкова Н.В.</a:t>
            </a:r>
          </a:p>
          <a:p>
            <a:pPr marR="0" algn="ctr" eaLnBrk="1" hangingPunct="1"/>
            <a:endParaRPr lang="ru-RU" sz="2400" dirty="0" smtClean="0"/>
          </a:p>
          <a:p>
            <a:pPr marR="0" algn="ctr" eaLnBrk="1" hangingPunct="1"/>
            <a:r>
              <a:rPr lang="ru-RU" sz="2400" dirty="0" smtClean="0"/>
              <a:t>Санкт-Петербург.</a:t>
            </a:r>
          </a:p>
          <a:p>
            <a:pPr marR="0" algn="ctr" eaLnBrk="1" hangingPunct="1"/>
            <a:r>
              <a:rPr lang="ru-RU" sz="2800" dirty="0" smtClean="0"/>
              <a:t>2012г.</a:t>
            </a:r>
          </a:p>
        </p:txBody>
      </p:sp>
      <p:pic>
        <p:nvPicPr>
          <p:cNvPr id="3075" name="Рисунок 4" descr="http://shkola7gnomov.ru/upload/image/%D0%B1%D0%BB%D0%BE%D0%BA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4214813"/>
            <a:ext cx="15811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714612" y="428604"/>
            <a:ext cx="35719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Тема.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1357313"/>
            <a:ext cx="7854950" cy="4572000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ru-RU" sz="2400" smtClean="0"/>
              <a:t> Использования дидактического материала: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ru-RU" sz="2400" smtClean="0"/>
              <a:t> Научить дошкольников решать логические задачи, определяя основные свойства предметов:</a:t>
            </a:r>
          </a:p>
          <a:p>
            <a:pPr marR="0" algn="l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400" smtClean="0"/>
              <a:t>Форма (круг, квадрат, треугольник, прямоугольник)</a:t>
            </a:r>
          </a:p>
          <a:p>
            <a:pPr marR="0" algn="l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400" smtClean="0"/>
              <a:t>Цвет (красный, желтый, синий)</a:t>
            </a:r>
          </a:p>
          <a:p>
            <a:pPr marR="0" algn="l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400" smtClean="0"/>
              <a:t>Размер (большой, маленький)</a:t>
            </a:r>
          </a:p>
          <a:p>
            <a:pPr marR="0" algn="l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ru-RU" sz="2400" smtClean="0"/>
              <a:t>Толщина (толстый, тонкий)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ru-RU" sz="2400" smtClean="0"/>
              <a:t>	Основное умение, необходимое для решения логических задач – это умение выявлять в объектах разнообразные свойства, называть их, обобщать объекты по одному или нескольким свойствам.</a:t>
            </a:r>
          </a:p>
          <a:p>
            <a:pPr marR="0" eaLnBrk="1" hangingPunct="1">
              <a:lnSpc>
                <a:spcPct val="90000"/>
              </a:lnSpc>
            </a:pPr>
            <a:endParaRPr lang="ru-RU" sz="2200" smtClean="0"/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2857500"/>
            <a:ext cx="10858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467464" y="428604"/>
            <a:ext cx="18939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Цель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500" y="1357313"/>
            <a:ext cx="8143875" cy="492918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/>
              <a:t>Обучающие: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 Познакомить с формой, цветом, размером, толщиной объектов.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2. Освоить основные конструктивные навыки.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/>
              <a:t>Развивающие: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 Развивать пространственные представления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2. Развивать логическое мышление.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3.Развивать умение выявлять свойства обосновывать свои рассуждения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4.Развивать способности декодировать (расшифровывать) информацию.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5.Развивать творческие способности, воображение, фантазию 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/>
              <a:t>Воспитывающие: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 Воспитывать самостоятельность, инициативу, настойчивость в достижении цели.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357166"/>
            <a:ext cx="27913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500" y="2143125"/>
            <a:ext cx="7854950" cy="4286250"/>
          </a:xfrm>
        </p:spPr>
        <p:txBody>
          <a:bodyPr/>
          <a:lstStyle/>
          <a:p>
            <a:pPr marR="0" algn="l">
              <a:buFont typeface="Wingdings 2" pitchFamily="18" charset="2"/>
              <a:buAutoNum type="arabicPeriod"/>
            </a:pPr>
            <a:r>
              <a:rPr lang="ru-RU" smtClean="0"/>
              <a:t>.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«Собери бусы»</a:t>
            </a:r>
          </a:p>
          <a:p>
            <a:pPr marR="0" algn="l">
              <a:buFont typeface="Wingdings 2" pitchFamily="18" charset="2"/>
              <a:buAutoNum type="arabicPeriod"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«Спрячь фигуры от дождя»</a:t>
            </a:r>
          </a:p>
          <a:p>
            <a:pPr marR="0" algn="l">
              <a:buFont typeface="Wingdings 2" pitchFamily="18" charset="2"/>
              <a:buAutoNum type="arabicPeriod"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«Построй мостик для зайчика»</a:t>
            </a:r>
          </a:p>
          <a:p>
            <a:pPr marR="0" algn="l">
              <a:buFont typeface="Wingdings 2" pitchFamily="18" charset="2"/>
              <a:buAutoNum type="arabicPeriod"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«Засели домики»</a:t>
            </a:r>
          </a:p>
          <a:p>
            <a:pPr marR="0" algn="l">
              <a:buFont typeface="Wingdings 2" pitchFamily="18" charset="2"/>
              <a:buAutoNum type="arabicPeriod"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«Построй дом»</a:t>
            </a:r>
          </a:p>
          <a:p>
            <a:pPr marR="0" algn="l"/>
            <a:endParaRPr lang="ru-RU" smtClean="0"/>
          </a:p>
          <a:p>
            <a:pPr marR="0" algn="l"/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85728"/>
            <a:ext cx="585791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Игры с блоками </a:t>
            </a: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Дьенеша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/>
          <p:cNvSpPr>
            <a:spLocks noGrp="1"/>
          </p:cNvSpPr>
          <p:nvPr>
            <p:ph type="body" idx="1"/>
          </p:nvPr>
        </p:nvSpPr>
        <p:spPr>
          <a:xfrm>
            <a:off x="285750" y="1785938"/>
            <a:ext cx="8429625" cy="4714875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1. По цвету и величине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2. По форме и цвету.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3. По форме, цвету и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величине.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4. По схеме.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dirty="0" smtClean="0"/>
              <a:t>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dirty="0" smtClean="0"/>
              <a:t>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600" dirty="0" smtClean="0"/>
              <a:t> 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</a:t>
            </a:r>
            <a:endParaRPr lang="ru-RU" dirty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857375"/>
            <a:ext cx="3173412" cy="4148138"/>
          </a:xfrm>
        </p:spPr>
      </p:pic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1785938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2786063"/>
            <a:ext cx="1543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25" y="4643438"/>
            <a:ext cx="31051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3714750"/>
            <a:ext cx="1647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57224" y="500042"/>
            <a:ext cx="722595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Игра «Собери бусы»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362456"/>
          </a:xfrm>
        </p:spPr>
        <p:txBody>
          <a:bodyPr wrap="none" lIns="91440" tIns="45720" rIns="91440" bIns="4572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Игра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«Спрячь фигуры от дождя»</a:t>
            </a:r>
            <a:endParaRPr lang="ru-RU" sz="480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9459" name="Текст 15"/>
          <p:cNvSpPr>
            <a:spLocks noGrp="1"/>
          </p:cNvSpPr>
          <p:nvPr>
            <p:ph type="body" idx="1"/>
          </p:nvPr>
        </p:nvSpPr>
        <p:spPr>
          <a:xfrm>
            <a:off x="357188" y="1643063"/>
            <a:ext cx="8429625" cy="4786312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                                                                                 1. По цвету.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                                                                                 2. По форме.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                                                                                  3. По величине.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                                                                                 4. По форме и цвету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                                                                                  5. По схеме.</a:t>
            </a:r>
          </a:p>
        </p:txBody>
      </p:sp>
      <p:pic>
        <p:nvPicPr>
          <p:cNvPr id="1946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75" y="1785938"/>
            <a:ext cx="1657350" cy="857250"/>
          </a:xfrm>
        </p:spPr>
      </p:pic>
      <p:pic>
        <p:nvPicPr>
          <p:cNvPr id="19461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2000250"/>
            <a:ext cx="2200275" cy="4076700"/>
          </a:xfrm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2571750"/>
            <a:ext cx="22574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3500438"/>
            <a:ext cx="1000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75" y="4429125"/>
            <a:ext cx="24669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75" y="5429250"/>
            <a:ext cx="27146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1.  По форме, цвету и величине.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2.  По форме, цвету и толщине.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3. По форме, цвету , величине и толщине.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4. По схеме.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54326"/>
          </a:xfrm>
        </p:spPr>
        <p:txBody>
          <a:bodyPr lIns="91440" rIns="91440" bIns="4572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Игра «Построй для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зайчика мост».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508" name="Содержимое 6" descr="C:\Documents and Settings\Нина\Рабочий стол\Creat0101.T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2000250"/>
            <a:ext cx="4071938" cy="3357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 lIns="91440" tIns="45720" rIns="91440" bIns="4572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Игра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«Засели домики»</a:t>
            </a:r>
            <a:endParaRPr lang="ru-RU" sz="540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85750" y="1928813"/>
            <a:ext cx="8643938" cy="44291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1. По форме, по цвету, по величине.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2. По цвету, форме и величине.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По цвету форме и толщине.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3. По форме, цвету, величине и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толщине.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</a:t>
            </a:r>
            <a:endParaRPr lang="ru-RU" dirty="0"/>
          </a:p>
        </p:txBody>
      </p:sp>
      <p:pic>
        <p:nvPicPr>
          <p:cNvPr id="2253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2071688"/>
            <a:ext cx="3763963" cy="1000125"/>
          </a:xfrm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214688"/>
            <a:ext cx="4194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4429125"/>
            <a:ext cx="42529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3330"/>
          </a:xfrm>
        </p:spPr>
        <p:txBody>
          <a:bodyPr lIns="91440" rIns="91440" bIns="4572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Игра «Построй дом»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355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43063"/>
            <a:ext cx="15113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643063"/>
            <a:ext cx="15208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1571625"/>
            <a:ext cx="155098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88" y="3929063"/>
            <a:ext cx="17145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43325" y="3857625"/>
            <a:ext cx="15430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50" y="4000500"/>
            <a:ext cx="1643063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25" y="1643063"/>
            <a:ext cx="1357313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25" y="1643063"/>
            <a:ext cx="1357313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357</Words>
  <PresentationFormat>Экран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Игра  «Спрячь фигуры от дождя»</vt:lpstr>
      <vt:lpstr>Игра «Построй для  зайчика мост».</vt:lpstr>
      <vt:lpstr>Игра  «Засели домики»</vt:lpstr>
      <vt:lpstr>Игра «Построй дом»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Нина</cp:lastModifiedBy>
  <cp:revision>2</cp:revision>
  <dcterms:modified xsi:type="dcterms:W3CDTF">2012-03-31T16:21:02Z</dcterms:modified>
</cp:coreProperties>
</file>